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60" r:id="rId5"/>
    <p:sldId id="259" r:id="rId6"/>
    <p:sldId id="261" r:id="rId7"/>
    <p:sldId id="258" r:id="rId8"/>
    <p:sldId id="262" r:id="rId9"/>
    <p:sldId id="263" r:id="rId10"/>
    <p:sldId id="265" r:id="rId11"/>
    <p:sldId id="268" r:id="rId12"/>
    <p:sldId id="266" r:id="rId13"/>
    <p:sldId id="267" r:id="rId14"/>
  </p:sldIdLst>
  <p:sldSz cx="10080625" cy="7559675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0" autoAdjust="0"/>
    <p:restoredTop sz="94660"/>
  </p:normalViewPr>
  <p:slideViewPr>
    <p:cSldViewPr snapToGrid="0">
      <p:cViewPr varScale="1">
        <p:scale>
          <a:sx n="47" d="100"/>
          <a:sy n="47" d="100"/>
        </p:scale>
        <p:origin x="13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Line 1"/>
          <p:cNvSpPr/>
          <p:nvPr/>
        </p:nvSpPr>
        <p:spPr>
          <a:xfrm>
            <a:off x="3361320" y="526320"/>
            <a:ext cx="0" cy="4032000"/>
          </a:xfrm>
          <a:prstGeom prst="line">
            <a:avLst/>
          </a:prstGeom>
          <a:ln w="101520">
            <a:solidFill>
              <a:srgbClr val="59595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 dirty="0"/>
          </a:p>
        </p:txBody>
      </p:sp>
      <p:sp>
        <p:nvSpPr>
          <p:cNvPr id="115" name="CustomShape 2"/>
          <p:cNvSpPr/>
          <p:nvPr/>
        </p:nvSpPr>
        <p:spPr>
          <a:xfrm>
            <a:off x="312299" y="5047235"/>
            <a:ext cx="9455760" cy="1834886"/>
          </a:xfrm>
          <a:prstGeom prst="rect">
            <a:avLst/>
          </a:prstGeom>
          <a:solidFill>
            <a:srgbClr val="404040"/>
          </a:solidFill>
          <a:ln w="127080">
            <a:solidFill>
              <a:srgbClr val="40404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 dirty="0"/>
          </a:p>
        </p:txBody>
      </p:sp>
      <p:sp>
        <p:nvSpPr>
          <p:cNvPr id="116" name="CustomShape 3"/>
          <p:cNvSpPr/>
          <p:nvPr/>
        </p:nvSpPr>
        <p:spPr>
          <a:xfrm>
            <a:off x="436320" y="5243400"/>
            <a:ext cx="9208440" cy="102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77500" lnSpcReduction="20000"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lang="pl-PL" sz="52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JOB SHADOWING EXPERIENCE IN PORTUGAL</a:t>
            </a:r>
            <a:endParaRPr lang="pl-PL" sz="5200" b="0" strike="noStrike" spc="-1" dirty="0">
              <a:latin typeface="Arial"/>
            </a:endParaRPr>
          </a:p>
        </p:txBody>
      </p:sp>
      <p:sp>
        <p:nvSpPr>
          <p:cNvPr id="118" name="Line 4"/>
          <p:cNvSpPr/>
          <p:nvPr/>
        </p:nvSpPr>
        <p:spPr>
          <a:xfrm>
            <a:off x="1827000" y="6325559"/>
            <a:ext cx="6159713" cy="53415"/>
          </a:xfrm>
          <a:prstGeom prst="line">
            <a:avLst/>
          </a:prstGeom>
          <a:ln w="22320">
            <a:solidFill>
              <a:srgbClr val="D9D9D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r>
              <a:rPr lang="pl-PL" dirty="0"/>
              <a:t>I</a:t>
            </a:r>
          </a:p>
        </p:txBody>
      </p:sp>
      <p:sp>
        <p:nvSpPr>
          <p:cNvPr id="119" name="CustomShape 5"/>
          <p:cNvSpPr/>
          <p:nvPr/>
        </p:nvSpPr>
        <p:spPr>
          <a:xfrm>
            <a:off x="6702480" y="3168000"/>
            <a:ext cx="2871000" cy="146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5" name="Obraz 4" descr="Obraz zawierający na wolnym powietrzu, drzewo, niebo, roślina&#10;&#10;Zawartość wygenerowana przez AI może być niepoprawna.">
            <a:extLst>
              <a:ext uri="{FF2B5EF4-FFF2-40B4-BE49-F238E27FC236}">
                <a16:creationId xmlns:a16="http://schemas.microsoft.com/office/drawing/2014/main" id="{1E97F7CF-ABC1-C7A4-2BFF-8AD7289C9F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25" y="37406"/>
            <a:ext cx="7614709" cy="4829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4585" y="142875"/>
            <a:ext cx="10076040" cy="755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736200" y="705600"/>
            <a:ext cx="2635650" cy="29197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pl-PL" sz="5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 TOUCH OF LISBON</a:t>
            </a:r>
            <a:endParaRPr lang="pl-PL" sz="5200" b="0" strike="noStrike" spc="-1" dirty="0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 flipV="1">
            <a:off x="971190" y="4729162"/>
            <a:ext cx="1271948" cy="242109"/>
          </a:xfrm>
          <a:custGeom>
            <a:avLst/>
            <a:gdLst/>
            <a:ahLst/>
            <a:cxnLst/>
            <a:rect l="l" t="t" r="r" b="b"/>
            <a:pathLst>
              <a:path w="2872978" h="20159">
                <a:moveTo>
                  <a:pt x="0" y="0"/>
                </a:moveTo>
                <a:cubicBezTo>
                  <a:pt x="187894" y="44230"/>
                  <a:pt x="450201" y="-6808"/>
                  <a:pt x="574596" y="0"/>
                </a:cubicBezTo>
                <a:cubicBezTo>
                  <a:pt x="682761" y="-14055"/>
                  <a:pt x="869093" y="-31744"/>
                  <a:pt x="1120461" y="0"/>
                </a:cubicBezTo>
                <a:cubicBezTo>
                  <a:pt x="1369445" y="10713"/>
                  <a:pt x="1564668" y="14387"/>
                  <a:pt x="1666327" y="0"/>
                </a:cubicBezTo>
                <a:cubicBezTo>
                  <a:pt x="1784797" y="-8086"/>
                  <a:pt x="2134644" y="-34705"/>
                  <a:pt x="2298382" y="0"/>
                </a:cubicBezTo>
                <a:cubicBezTo>
                  <a:pt x="2501725" y="14499"/>
                  <a:pt x="2727381" y="-8141"/>
                  <a:pt x="2872978" y="0"/>
                </a:cubicBezTo>
                <a:cubicBezTo>
                  <a:pt x="2873215" y="6141"/>
                  <a:pt x="2871421" y="13149"/>
                  <a:pt x="2872978" y="20159"/>
                </a:cubicBezTo>
                <a:cubicBezTo>
                  <a:pt x="2580485" y="-8961"/>
                  <a:pt x="2409818" y="16037"/>
                  <a:pt x="2298382" y="20159"/>
                </a:cubicBezTo>
                <a:cubicBezTo>
                  <a:pt x="2175217" y="69850"/>
                  <a:pt x="2030770" y="49838"/>
                  <a:pt x="1809976" y="20159"/>
                </a:cubicBezTo>
                <a:cubicBezTo>
                  <a:pt x="1627036" y="364"/>
                  <a:pt x="1520757" y="13914"/>
                  <a:pt x="1264110" y="20159"/>
                </a:cubicBezTo>
                <a:cubicBezTo>
                  <a:pt x="1012544" y="7880"/>
                  <a:pt x="908671" y="41110"/>
                  <a:pt x="718245" y="20159"/>
                </a:cubicBezTo>
                <a:cubicBezTo>
                  <a:pt x="496819" y="25953"/>
                  <a:pt x="185934" y="53695"/>
                  <a:pt x="0" y="20159"/>
                </a:cubicBezTo>
                <a:cubicBezTo>
                  <a:pt x="-1155" y="14001"/>
                  <a:pt x="744" y="9577"/>
                  <a:pt x="0" y="0"/>
                </a:cubicBezTo>
                <a:close/>
                <a:moveTo>
                  <a:pt x="0" y="0"/>
                </a:moveTo>
                <a:cubicBezTo>
                  <a:pt x="245710" y="-1114"/>
                  <a:pt x="385682" y="-15399"/>
                  <a:pt x="517136" y="0"/>
                </a:cubicBezTo>
                <a:cubicBezTo>
                  <a:pt x="669378" y="20126"/>
                  <a:pt x="801950" y="11703"/>
                  <a:pt x="1149191" y="0"/>
                </a:cubicBezTo>
                <a:cubicBezTo>
                  <a:pt x="1456160" y="-31106"/>
                  <a:pt x="1544839" y="12188"/>
                  <a:pt x="1637597" y="0"/>
                </a:cubicBezTo>
                <a:cubicBezTo>
                  <a:pt x="1765162" y="-2582"/>
                  <a:pt x="1893608" y="-17414"/>
                  <a:pt x="2126004" y="0"/>
                </a:cubicBezTo>
                <a:cubicBezTo>
                  <a:pt x="2355419" y="20048"/>
                  <a:pt x="2725988" y="-60679"/>
                  <a:pt x="2872978" y="0"/>
                </a:cubicBezTo>
                <a:cubicBezTo>
                  <a:pt x="2872170" y="8930"/>
                  <a:pt x="2873625" y="15456"/>
                  <a:pt x="2872978" y="20159"/>
                </a:cubicBezTo>
                <a:cubicBezTo>
                  <a:pt x="2703749" y="57722"/>
                  <a:pt x="2592005" y="14438"/>
                  <a:pt x="2327112" y="20159"/>
                </a:cubicBezTo>
                <a:cubicBezTo>
                  <a:pt x="2073199" y="11786"/>
                  <a:pt x="2020090" y="6164"/>
                  <a:pt x="1781246" y="20159"/>
                </a:cubicBezTo>
                <a:cubicBezTo>
                  <a:pt x="1536104" y="37780"/>
                  <a:pt x="1510751" y="23216"/>
                  <a:pt x="1235381" y="20159"/>
                </a:cubicBezTo>
                <a:cubicBezTo>
                  <a:pt x="967672" y="297"/>
                  <a:pt x="871252" y="-7764"/>
                  <a:pt x="603325" y="20159"/>
                </a:cubicBezTo>
                <a:cubicBezTo>
                  <a:pt x="311662" y="20616"/>
                  <a:pt x="187976" y="11953"/>
                  <a:pt x="0" y="20159"/>
                </a:cubicBezTo>
                <a:cubicBezTo>
                  <a:pt x="-1026" y="11500"/>
                  <a:pt x="-167" y="7085"/>
                  <a:pt x="0" y="0"/>
                </a:cubicBezTo>
                <a:close/>
                <a:moveTo>
                  <a:pt x="0" y="0"/>
                </a:moveTo>
                <a:cubicBezTo>
                  <a:pt x="188515" y="1279"/>
                  <a:pt x="449183" y="18853"/>
                  <a:pt x="574596" y="0"/>
                </a:cubicBezTo>
                <a:cubicBezTo>
                  <a:pt x="705020" y="-11647"/>
                  <a:pt x="854373" y="-8770"/>
                  <a:pt x="1120461" y="0"/>
                </a:cubicBezTo>
                <a:cubicBezTo>
                  <a:pt x="1374716" y="4831"/>
                  <a:pt x="1537365" y="43390"/>
                  <a:pt x="1666327" y="0"/>
                </a:cubicBezTo>
                <a:cubicBezTo>
                  <a:pt x="1784377" y="22775"/>
                  <a:pt x="2054343" y="-7724"/>
                  <a:pt x="2298382" y="0"/>
                </a:cubicBezTo>
                <a:cubicBezTo>
                  <a:pt x="2480781" y="16631"/>
                  <a:pt x="2711167" y="20893"/>
                  <a:pt x="2872978" y="0"/>
                </a:cubicBezTo>
                <a:cubicBezTo>
                  <a:pt x="2874584" y="6686"/>
                  <a:pt x="2871972" y="13458"/>
                  <a:pt x="2872978" y="20159"/>
                </a:cubicBezTo>
                <a:cubicBezTo>
                  <a:pt x="2588961" y="14195"/>
                  <a:pt x="2411908" y="1872"/>
                  <a:pt x="2298382" y="20159"/>
                </a:cubicBezTo>
                <a:cubicBezTo>
                  <a:pt x="2197475" y="59669"/>
                  <a:pt x="2016311" y="42185"/>
                  <a:pt x="1809976" y="20159"/>
                </a:cubicBezTo>
                <a:cubicBezTo>
                  <a:pt x="1631011" y="-7489"/>
                  <a:pt x="1514607" y="14016"/>
                  <a:pt x="1264110" y="20159"/>
                </a:cubicBezTo>
                <a:cubicBezTo>
                  <a:pt x="1010807" y="39237"/>
                  <a:pt x="904891" y="39389"/>
                  <a:pt x="718245" y="20159"/>
                </a:cubicBezTo>
                <a:cubicBezTo>
                  <a:pt x="531594" y="-23689"/>
                  <a:pt x="136574" y="68392"/>
                  <a:pt x="0" y="20159"/>
                </a:cubicBezTo>
                <a:cubicBezTo>
                  <a:pt x="-624" y="13698"/>
                  <a:pt x="-94" y="996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280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10" name="CustomShape 4"/>
          <p:cNvSpPr/>
          <p:nvPr/>
        </p:nvSpPr>
        <p:spPr>
          <a:xfrm>
            <a:off x="503280" y="-497520"/>
            <a:ext cx="9069480" cy="31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3" name="Obraz 2" descr="Obraz zawierający okno, ściana, fasad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BBCDC008-1E3B-91D2-3C82-16D90B275F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6187" y="523501"/>
            <a:ext cx="3625315" cy="2718986"/>
          </a:xfrm>
          <a:prstGeom prst="rect">
            <a:avLst/>
          </a:prstGeom>
        </p:spPr>
      </p:pic>
      <p:pic>
        <p:nvPicPr>
          <p:cNvPr id="5" name="Obraz 4" descr="Obraz zawierający na wolnym powietrzu, niebo, budynek, woda&#10;&#10;Zawartość wygenerowana przez AI może być niepoprawna.">
            <a:extLst>
              <a:ext uri="{FF2B5EF4-FFF2-40B4-BE49-F238E27FC236}">
                <a16:creationId xmlns:a16="http://schemas.microsoft.com/office/drawing/2014/main" id="{B55957DE-467F-955A-2EF7-43C00B04CF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088" y="3015471"/>
            <a:ext cx="3105815" cy="2329361"/>
          </a:xfrm>
          <a:prstGeom prst="rect">
            <a:avLst/>
          </a:prstGeom>
        </p:spPr>
      </p:pic>
      <p:pic>
        <p:nvPicPr>
          <p:cNvPr id="7" name="Obraz 6" descr="Obraz zawierający koło, budynek, zrzut ekranu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A64C131D-6FB1-F7CA-2987-DC72496028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43" y="4166613"/>
            <a:ext cx="3934363" cy="2992440"/>
          </a:xfrm>
          <a:prstGeom prst="rect">
            <a:avLst/>
          </a:prstGeom>
        </p:spPr>
      </p:pic>
      <p:pic>
        <p:nvPicPr>
          <p:cNvPr id="9" name="Obraz 8" descr="Obraz zawierający budynek, na wolnym powietrzu, niebo, ludzie&#10;&#10;Zawartość wygenerowana przez AI może być niepoprawna.">
            <a:extLst>
              <a:ext uri="{FF2B5EF4-FFF2-40B4-BE49-F238E27FC236}">
                <a16:creationId xmlns:a16="http://schemas.microsoft.com/office/drawing/2014/main" id="{D9999387-E2CA-1E47-2E7B-4D75F43DDD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70" y="142875"/>
            <a:ext cx="3470587" cy="2602940"/>
          </a:xfrm>
          <a:prstGeom prst="rect">
            <a:avLst/>
          </a:prstGeom>
        </p:spPr>
      </p:pic>
      <p:pic>
        <p:nvPicPr>
          <p:cNvPr id="11" name="Obraz 10" descr="Obraz zawierający na wolnym powietrzu, niebo, miasto, rower&#10;&#10;Zawartość wygenerowana przez AI może być niepoprawna.">
            <a:extLst>
              <a:ext uri="{FF2B5EF4-FFF2-40B4-BE49-F238E27FC236}">
                <a16:creationId xmlns:a16="http://schemas.microsoft.com/office/drawing/2014/main" id="{A8CDBF4F-8225-0054-C0DB-3044205F939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27" y="4906809"/>
            <a:ext cx="3669532" cy="2752149"/>
          </a:xfrm>
          <a:prstGeom prst="rect">
            <a:avLst/>
          </a:prstGeom>
        </p:spPr>
      </p:pic>
      <p:pic>
        <p:nvPicPr>
          <p:cNvPr id="13" name="Obraz 12" descr="Obraz zawierający jedzenie, pomidor, owoce morza, składnik&#10;&#10;Zawartość wygenerowana przez AI może być niepoprawna.">
            <a:extLst>
              <a:ext uri="{FF2B5EF4-FFF2-40B4-BE49-F238E27FC236}">
                <a16:creationId xmlns:a16="http://schemas.microsoft.com/office/drawing/2014/main" id="{ED281392-6544-95E2-24EC-6763191DDB8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31" y="5464903"/>
            <a:ext cx="3179762" cy="21940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533785" y="5402520"/>
            <a:ext cx="9546840" cy="1812240"/>
          </a:xfrm>
          <a:prstGeom prst="rect">
            <a:avLst/>
          </a:prstGeom>
          <a:solidFill>
            <a:srgbClr val="262626"/>
          </a:solidFill>
          <a:ln w="1270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12" name="CustomShape 2"/>
          <p:cNvSpPr/>
          <p:nvPr/>
        </p:nvSpPr>
        <p:spPr>
          <a:xfrm>
            <a:off x="594359" y="5612760"/>
            <a:ext cx="8521065" cy="13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lang="pl-PL" sz="3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AN UNFORGETTABLE EXPERIENCE – EVERYONE SHOULD TRY</a:t>
            </a:r>
            <a:endParaRPr lang="pl-PL" sz="3600" b="0" strike="noStrike" spc="-1" dirty="0">
              <a:latin typeface="Arial"/>
            </a:endParaRPr>
          </a:p>
        </p:txBody>
      </p:sp>
      <p:sp>
        <p:nvSpPr>
          <p:cNvPr id="214" name="Line 3"/>
          <p:cNvSpPr/>
          <p:nvPr/>
        </p:nvSpPr>
        <p:spPr>
          <a:xfrm flipV="1">
            <a:off x="9291758" y="5679517"/>
            <a:ext cx="0" cy="100800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15" name="CustomShape 4"/>
          <p:cNvSpPr/>
          <p:nvPr/>
        </p:nvSpPr>
        <p:spPr>
          <a:xfrm>
            <a:off x="1800361" y="2857320"/>
            <a:ext cx="9069480" cy="366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3" name="Obraz 2" descr="Obraz zawierający na wolnym powietrzu, niebo, Fotografia lotnicza, Widok z lotu ptaka&#10;&#10;Zawartość wygenerowana przez AI może być niepoprawna.">
            <a:extLst>
              <a:ext uri="{FF2B5EF4-FFF2-40B4-BE49-F238E27FC236}">
                <a16:creationId xmlns:a16="http://schemas.microsoft.com/office/drawing/2014/main" id="{D12E9760-45AB-A388-E6B8-DBC881B66E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24" y="23099"/>
            <a:ext cx="6933791" cy="5200343"/>
          </a:xfrm>
          <a:prstGeom prst="rect">
            <a:avLst/>
          </a:prstGeom>
        </p:spPr>
      </p:pic>
      <p:pic>
        <p:nvPicPr>
          <p:cNvPr id="5" name="Obraz 4" descr="Obraz zawierający na wolnym powietrzu, drzewo, niebo, znak&#10;&#10;Zawartość wygenerowana przez AI może być niepoprawna.">
            <a:extLst>
              <a:ext uri="{FF2B5EF4-FFF2-40B4-BE49-F238E27FC236}">
                <a16:creationId xmlns:a16="http://schemas.microsoft.com/office/drawing/2014/main" id="{06CFD864-D836-8930-2817-D00F1797ED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1" y="250230"/>
            <a:ext cx="3173280" cy="23799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504000" y="2171699"/>
            <a:ext cx="9069480" cy="4954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49" name="CustomShape 3"/>
          <p:cNvSpPr/>
          <p:nvPr/>
        </p:nvSpPr>
        <p:spPr>
          <a:xfrm>
            <a:off x="648360" y="2808000"/>
            <a:ext cx="9069480" cy="366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50" name="CustomShape 4"/>
          <p:cNvSpPr/>
          <p:nvPr/>
        </p:nvSpPr>
        <p:spPr>
          <a:xfrm>
            <a:off x="-71640" y="2592000"/>
            <a:ext cx="9069480" cy="366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4" name="Tytuł 13">
            <a:extLst>
              <a:ext uri="{FF2B5EF4-FFF2-40B4-BE49-F238E27FC236}">
                <a16:creationId xmlns:a16="http://schemas.microsoft.com/office/drawing/2014/main" id="{D4F9DF2B-8BD9-5339-6F52-5738988B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682921"/>
            <a:ext cx="9072000" cy="498598"/>
          </a:xfrm>
        </p:spPr>
        <p:txBody>
          <a:bodyPr/>
          <a:lstStyle/>
          <a:p>
            <a:pPr algn="ctr"/>
            <a:r>
              <a:rPr lang="pl-PL" sz="3600" dirty="0"/>
              <a:t>OUR HOST SCHOOL IN ABRANTES</a:t>
            </a: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D6A7E952-AC0B-B986-08B3-4223DB9B6873}"/>
              </a:ext>
            </a:extLst>
          </p:cNvPr>
          <p:cNvSpPr/>
          <p:nvPr/>
        </p:nvSpPr>
        <p:spPr>
          <a:xfrm>
            <a:off x="533851" y="2165743"/>
            <a:ext cx="9069480" cy="4954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17" name="Obraz 16" descr="Obraz zawierający tekst, zrzut ekranu, design&#10;&#10;Zawartość wygenerowana przez AI może być niepoprawna.">
            <a:extLst>
              <a:ext uri="{FF2B5EF4-FFF2-40B4-BE49-F238E27FC236}">
                <a16:creationId xmlns:a16="http://schemas.microsoft.com/office/drawing/2014/main" id="{E2472532-B1D5-9065-C2B9-B51D2B6CD0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0" y="2093623"/>
            <a:ext cx="4894639" cy="3669840"/>
          </a:xfrm>
          <a:prstGeom prst="rect">
            <a:avLst/>
          </a:prstGeom>
        </p:spPr>
      </p:pic>
      <p:pic>
        <p:nvPicPr>
          <p:cNvPr id="3" name="Obraz 2" descr="Obraz zawierający na wolnym powietrzu, niebo, ubrania, drzewo&#10;&#10;Zawartość wygenerowana przez AI może być niepoprawna.">
            <a:extLst>
              <a:ext uri="{FF2B5EF4-FFF2-40B4-BE49-F238E27FC236}">
                <a16:creationId xmlns:a16="http://schemas.microsoft.com/office/drawing/2014/main" id="{A2A2F022-8CC2-2ABE-55CF-EDB6D450B3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283" y="2286561"/>
            <a:ext cx="5530847" cy="41481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 flipH="1">
            <a:off x="1900238" y="1818000"/>
            <a:ext cx="61672" cy="96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 dirty="0"/>
          </a:p>
        </p:txBody>
      </p:sp>
      <p:sp>
        <p:nvSpPr>
          <p:cNvPr id="138" name="CustomShape 2"/>
          <p:cNvSpPr/>
          <p:nvPr/>
        </p:nvSpPr>
        <p:spPr>
          <a:xfrm>
            <a:off x="695520" y="4813560"/>
            <a:ext cx="8684640" cy="195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7500"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lang="pl-PL" sz="44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              </a:t>
            </a:r>
            <a:endParaRPr lang="pl-PL" sz="4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601"/>
              </a:spcAft>
            </a:pPr>
            <a:endParaRPr lang="pl-PL" sz="4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601"/>
              </a:spcAft>
            </a:pPr>
            <a:endParaRPr lang="pl-PL" sz="4400" b="0" strike="noStrike" spc="-1" dirty="0">
              <a:latin typeface="Arial"/>
            </a:endParaRPr>
          </a:p>
        </p:txBody>
      </p:sp>
      <p:sp>
        <p:nvSpPr>
          <p:cNvPr id="139" name="CustomShape 3"/>
          <p:cNvSpPr/>
          <p:nvPr/>
        </p:nvSpPr>
        <p:spPr>
          <a:xfrm>
            <a:off x="504000" y="2257425"/>
            <a:ext cx="9069480" cy="45804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7531FF9-FDFD-2F23-22A3-2A1FC2EE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20" y="692653"/>
            <a:ext cx="9072000" cy="997196"/>
          </a:xfrm>
        </p:spPr>
        <p:txBody>
          <a:bodyPr/>
          <a:lstStyle/>
          <a:p>
            <a:pPr algn="ctr"/>
            <a:r>
              <a:rPr lang="pl-PL" sz="3600" dirty="0"/>
              <a:t>MODERN FACILITIES MAKE LIFE EASIER FOR STUDENTS AND TEACHERS</a:t>
            </a:r>
          </a:p>
        </p:txBody>
      </p:sp>
      <p:pic>
        <p:nvPicPr>
          <p:cNvPr id="4" name="Obraz 3" descr="Obraz zawierający meble, krzesło, sztuk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DE12CDEB-B467-291E-E021-C133D9FE28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5" y="1641735"/>
            <a:ext cx="4229100" cy="3171825"/>
          </a:xfrm>
          <a:prstGeom prst="rect">
            <a:avLst/>
          </a:prstGeom>
        </p:spPr>
      </p:pic>
      <p:pic>
        <p:nvPicPr>
          <p:cNvPr id="6" name="Obraz 5" descr="Obraz zawierający w pomieszczeniu, sufit, podłoga, meble&#10;&#10;Zawartość wygenerowana przez AI może być niepoprawna.">
            <a:extLst>
              <a:ext uri="{FF2B5EF4-FFF2-40B4-BE49-F238E27FC236}">
                <a16:creationId xmlns:a16="http://schemas.microsoft.com/office/drawing/2014/main" id="{C401EC63-50A6-69D8-BAA0-4B212B02B9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23" y="2139633"/>
            <a:ext cx="4614334" cy="3460750"/>
          </a:xfrm>
          <a:prstGeom prst="rect">
            <a:avLst/>
          </a:prstGeom>
        </p:spPr>
      </p:pic>
      <p:pic>
        <p:nvPicPr>
          <p:cNvPr id="8" name="Obraz 7" descr="Obraz zawierający w pomieszczeniu, półka, ściana, Blat&#10;&#10;Zawartość wygenerowana przez AI może być niepoprawna.">
            <a:extLst>
              <a:ext uri="{FF2B5EF4-FFF2-40B4-BE49-F238E27FC236}">
                <a16:creationId xmlns:a16="http://schemas.microsoft.com/office/drawing/2014/main" id="{C75577BB-05DC-4F7B-7AE7-9DD1B9D749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11" y="4547632"/>
            <a:ext cx="3957109" cy="29678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-212040" y="-69480"/>
            <a:ext cx="10076040" cy="755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55" name="CustomShape 2"/>
          <p:cNvSpPr/>
          <p:nvPr/>
        </p:nvSpPr>
        <p:spPr>
          <a:xfrm>
            <a:off x="529200" y="4871880"/>
            <a:ext cx="9017640" cy="160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1000" lnSpcReduction="20000"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lang="pl-PL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         </a:t>
            </a:r>
            <a:endParaRPr lang="pl-PL" sz="4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lang="pl-PL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                            </a:t>
            </a:r>
          </a:p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lang="pl-PL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WORK AND RELAXATION ZONES			</a:t>
            </a:r>
            <a:endParaRPr lang="pl-PL" sz="4400" b="0" strike="noStrike" spc="-1" dirty="0">
              <a:latin typeface="Arial"/>
            </a:endParaRPr>
          </a:p>
        </p:txBody>
      </p:sp>
      <p:sp>
        <p:nvSpPr>
          <p:cNvPr id="156" name="CustomShape 3"/>
          <p:cNvSpPr/>
          <p:nvPr/>
        </p:nvSpPr>
        <p:spPr>
          <a:xfrm flipV="1">
            <a:off x="529200" y="6261839"/>
            <a:ext cx="7246800" cy="45719"/>
          </a:xfrm>
          <a:custGeom>
            <a:avLst/>
            <a:gdLst/>
            <a:ahLst/>
            <a:cxnLst/>
            <a:rect l="l" t="t" r="r" b="b"/>
            <a:pathLst>
              <a:path w="2721768" h="20159">
                <a:moveTo>
                  <a:pt x="0" y="0"/>
                </a:moveTo>
                <a:cubicBezTo>
                  <a:pt x="268228" y="-11261"/>
                  <a:pt x="493751" y="16966"/>
                  <a:pt x="653224" y="0"/>
                </a:cubicBezTo>
                <a:cubicBezTo>
                  <a:pt x="795241" y="-25328"/>
                  <a:pt x="1068949" y="6617"/>
                  <a:pt x="1279231" y="0"/>
                </a:cubicBezTo>
                <a:cubicBezTo>
                  <a:pt x="1472502" y="-10408"/>
                  <a:pt x="1742095" y="-31270"/>
                  <a:pt x="1905238" y="0"/>
                </a:cubicBezTo>
                <a:cubicBezTo>
                  <a:pt x="1999999" y="-55323"/>
                  <a:pt x="2366600" y="-36817"/>
                  <a:pt x="2721768" y="0"/>
                </a:cubicBezTo>
                <a:cubicBezTo>
                  <a:pt x="2722162" y="8629"/>
                  <a:pt x="2723132" y="11644"/>
                  <a:pt x="2721768" y="20159"/>
                </a:cubicBezTo>
                <a:cubicBezTo>
                  <a:pt x="2580918" y="96978"/>
                  <a:pt x="2339377" y="29527"/>
                  <a:pt x="1986891" y="20159"/>
                </a:cubicBezTo>
                <a:cubicBezTo>
                  <a:pt x="1672030" y="13338"/>
                  <a:pt x="1541707" y="-18418"/>
                  <a:pt x="1333666" y="20159"/>
                </a:cubicBezTo>
                <a:cubicBezTo>
                  <a:pt x="1132748" y="39633"/>
                  <a:pt x="875186" y="-18089"/>
                  <a:pt x="707660" y="20159"/>
                </a:cubicBezTo>
                <a:cubicBezTo>
                  <a:pt x="452696" y="16200"/>
                  <a:pt x="278306" y="12305"/>
                  <a:pt x="0" y="20159"/>
                </a:cubicBezTo>
                <a:cubicBezTo>
                  <a:pt x="940" y="16249"/>
                  <a:pt x="1071" y="8683"/>
                  <a:pt x="0" y="0"/>
                </a:cubicBezTo>
                <a:close/>
                <a:moveTo>
                  <a:pt x="0" y="0"/>
                </a:moveTo>
                <a:cubicBezTo>
                  <a:pt x="253830" y="-18517"/>
                  <a:pt x="340135" y="-25824"/>
                  <a:pt x="626007" y="0"/>
                </a:cubicBezTo>
                <a:cubicBezTo>
                  <a:pt x="904830" y="-2533"/>
                  <a:pt x="1154688" y="63689"/>
                  <a:pt x="1360884" y="0"/>
                </a:cubicBezTo>
                <a:cubicBezTo>
                  <a:pt x="1553357" y="-15513"/>
                  <a:pt x="1702150" y="16801"/>
                  <a:pt x="1959673" y="0"/>
                </a:cubicBezTo>
                <a:cubicBezTo>
                  <a:pt x="2233396" y="-14990"/>
                  <a:pt x="2359176" y="3649"/>
                  <a:pt x="2721768" y="0"/>
                </a:cubicBezTo>
                <a:cubicBezTo>
                  <a:pt x="2721263" y="5531"/>
                  <a:pt x="2722398" y="10209"/>
                  <a:pt x="2721768" y="20159"/>
                </a:cubicBezTo>
                <a:cubicBezTo>
                  <a:pt x="2420650" y="43332"/>
                  <a:pt x="2346991" y="32648"/>
                  <a:pt x="2068544" y="20159"/>
                </a:cubicBezTo>
                <a:cubicBezTo>
                  <a:pt x="1781547" y="-3274"/>
                  <a:pt x="1534011" y="-22352"/>
                  <a:pt x="1333666" y="20159"/>
                </a:cubicBezTo>
                <a:cubicBezTo>
                  <a:pt x="1181668" y="73987"/>
                  <a:pt x="966479" y="31516"/>
                  <a:pt x="680442" y="20159"/>
                </a:cubicBezTo>
                <a:cubicBezTo>
                  <a:pt x="391731" y="14149"/>
                  <a:pt x="196077" y="19980"/>
                  <a:pt x="0" y="20159"/>
                </a:cubicBezTo>
                <a:cubicBezTo>
                  <a:pt x="-312" y="11605"/>
                  <a:pt x="707" y="8787"/>
                  <a:pt x="0" y="0"/>
                </a:cubicBezTo>
                <a:close/>
                <a:moveTo>
                  <a:pt x="0" y="0"/>
                </a:moveTo>
                <a:cubicBezTo>
                  <a:pt x="274383" y="-10597"/>
                  <a:pt x="504456" y="23274"/>
                  <a:pt x="653224" y="0"/>
                </a:cubicBezTo>
                <a:cubicBezTo>
                  <a:pt x="815183" y="-34936"/>
                  <a:pt x="1080032" y="27194"/>
                  <a:pt x="1279231" y="0"/>
                </a:cubicBezTo>
                <a:cubicBezTo>
                  <a:pt x="1452659" y="-59098"/>
                  <a:pt x="1749071" y="18868"/>
                  <a:pt x="1905238" y="0"/>
                </a:cubicBezTo>
                <a:cubicBezTo>
                  <a:pt x="2050048" y="56123"/>
                  <a:pt x="2352832" y="-15918"/>
                  <a:pt x="2721768" y="0"/>
                </a:cubicBezTo>
                <a:cubicBezTo>
                  <a:pt x="2722093" y="8589"/>
                  <a:pt x="2722048" y="12389"/>
                  <a:pt x="2721768" y="20159"/>
                </a:cubicBezTo>
                <a:cubicBezTo>
                  <a:pt x="2597174" y="52268"/>
                  <a:pt x="2260544" y="32216"/>
                  <a:pt x="1986891" y="20159"/>
                </a:cubicBezTo>
                <a:cubicBezTo>
                  <a:pt x="1665462" y="-6287"/>
                  <a:pt x="1524415" y="-4266"/>
                  <a:pt x="1333666" y="20159"/>
                </a:cubicBezTo>
                <a:cubicBezTo>
                  <a:pt x="1144219" y="56738"/>
                  <a:pt x="953477" y="883"/>
                  <a:pt x="707660" y="20159"/>
                </a:cubicBezTo>
                <a:cubicBezTo>
                  <a:pt x="535860" y="13656"/>
                  <a:pt x="244391" y="-4061"/>
                  <a:pt x="0" y="20159"/>
                </a:cubicBezTo>
                <a:cubicBezTo>
                  <a:pt x="1290" y="15568"/>
                  <a:pt x="-531" y="943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400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57" name="CustomShape 4"/>
          <p:cNvSpPr/>
          <p:nvPr/>
        </p:nvSpPr>
        <p:spPr>
          <a:xfrm>
            <a:off x="648360" y="2808000"/>
            <a:ext cx="9069480" cy="366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58" name="CustomShape 5"/>
          <p:cNvSpPr/>
          <p:nvPr/>
        </p:nvSpPr>
        <p:spPr>
          <a:xfrm>
            <a:off x="-71640" y="2592000"/>
            <a:ext cx="9069480" cy="366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3" name="Obraz 2" descr="Obraz zawierający w pomieszczeniu, sufit, poczekalnia, okno&#10;&#10;Zawartość wygenerowana przez AI może być niepoprawna.">
            <a:extLst>
              <a:ext uri="{FF2B5EF4-FFF2-40B4-BE49-F238E27FC236}">
                <a16:creationId xmlns:a16="http://schemas.microsoft.com/office/drawing/2014/main" id="{807E3AB9-832D-81C3-A00A-55FF426B02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52" y="1850465"/>
            <a:ext cx="5039783" cy="3779837"/>
          </a:xfrm>
          <a:prstGeom prst="rect">
            <a:avLst/>
          </a:prstGeom>
        </p:spPr>
      </p:pic>
      <p:pic>
        <p:nvPicPr>
          <p:cNvPr id="5" name="Obraz 4" descr="Obraz zawierający plac zabaw, na wolnym powietrzu, kort, piłka nożna&#10;&#10;Zawartość wygenerowana przez AI może być niepoprawna.">
            <a:extLst>
              <a:ext uri="{FF2B5EF4-FFF2-40B4-BE49-F238E27FC236}">
                <a16:creationId xmlns:a16="http://schemas.microsoft.com/office/drawing/2014/main" id="{A8EAFB76-926C-31EC-FAC0-D8A28E4E21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00" y="-69480"/>
            <a:ext cx="4158991" cy="3119243"/>
          </a:xfrm>
          <a:prstGeom prst="rect">
            <a:avLst/>
          </a:prstGeom>
        </p:spPr>
      </p:pic>
      <p:pic>
        <p:nvPicPr>
          <p:cNvPr id="7" name="Obraz 6" descr="Obraz zawierający w pomieszczeniu, podłoga, ściana, Centrum wypoczynkowe&#10;&#10;Zawartość wygenerowana przez AI może być niepoprawna.">
            <a:extLst>
              <a:ext uri="{FF2B5EF4-FFF2-40B4-BE49-F238E27FC236}">
                <a16:creationId xmlns:a16="http://schemas.microsoft.com/office/drawing/2014/main" id="{E4542061-8AEF-871E-808B-AB58154F6A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93" y="14101"/>
            <a:ext cx="4442884" cy="3332163"/>
          </a:xfrm>
          <a:prstGeom prst="rect">
            <a:avLst/>
          </a:prstGeom>
        </p:spPr>
      </p:pic>
      <p:pic>
        <p:nvPicPr>
          <p:cNvPr id="9" name="Obraz 8" descr="Obraz zawierający roślina, na wolnym powietrzu, niebo, drzewo&#10;&#10;Zawartość wygenerowana przez AI może być niepoprawna.">
            <a:extLst>
              <a:ext uri="{FF2B5EF4-FFF2-40B4-BE49-F238E27FC236}">
                <a16:creationId xmlns:a16="http://schemas.microsoft.com/office/drawing/2014/main" id="{2DC06DEB-378E-CD4B-CB8E-36A940B7BC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" y="1"/>
            <a:ext cx="3974664" cy="2980998"/>
          </a:xfrm>
          <a:prstGeom prst="rect">
            <a:avLst/>
          </a:prstGeom>
        </p:spPr>
      </p:pic>
      <p:pic>
        <p:nvPicPr>
          <p:cNvPr id="11" name="Obraz 10" descr="Obraz zawierający rysowanie, szkic, Sztuka dziecięca, sztuka&#10;&#10;Zawartość wygenerowana przez AI może być niepoprawna.">
            <a:extLst>
              <a:ext uri="{FF2B5EF4-FFF2-40B4-BE49-F238E27FC236}">
                <a16:creationId xmlns:a16="http://schemas.microsoft.com/office/drawing/2014/main" id="{8DBE050B-85DF-25B6-278F-90CF1AB7CF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5514" y="4143314"/>
            <a:ext cx="3223453" cy="24175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529200" y="2851560"/>
            <a:ext cx="2870640" cy="18000"/>
          </a:xfrm>
          <a:custGeom>
            <a:avLst/>
            <a:gdLst/>
            <a:ahLst/>
            <a:cxnLst/>
            <a:rect l="l" t="t" r="r" b="b"/>
            <a:pathLst>
              <a:path w="2872978" h="20159">
                <a:moveTo>
                  <a:pt x="0" y="0"/>
                </a:moveTo>
                <a:cubicBezTo>
                  <a:pt x="187894" y="44230"/>
                  <a:pt x="450201" y="-6808"/>
                  <a:pt x="574596" y="0"/>
                </a:cubicBezTo>
                <a:cubicBezTo>
                  <a:pt x="682761" y="-14055"/>
                  <a:pt x="869093" y="-31744"/>
                  <a:pt x="1120461" y="0"/>
                </a:cubicBezTo>
                <a:cubicBezTo>
                  <a:pt x="1369445" y="10713"/>
                  <a:pt x="1564668" y="14387"/>
                  <a:pt x="1666327" y="0"/>
                </a:cubicBezTo>
                <a:cubicBezTo>
                  <a:pt x="1784797" y="-8086"/>
                  <a:pt x="2134644" y="-34705"/>
                  <a:pt x="2298382" y="0"/>
                </a:cubicBezTo>
                <a:cubicBezTo>
                  <a:pt x="2501725" y="14499"/>
                  <a:pt x="2727381" y="-8141"/>
                  <a:pt x="2872978" y="0"/>
                </a:cubicBezTo>
                <a:cubicBezTo>
                  <a:pt x="2873215" y="6141"/>
                  <a:pt x="2871421" y="13149"/>
                  <a:pt x="2872978" y="20159"/>
                </a:cubicBezTo>
                <a:cubicBezTo>
                  <a:pt x="2580485" y="-8961"/>
                  <a:pt x="2409818" y="16037"/>
                  <a:pt x="2298382" y="20159"/>
                </a:cubicBezTo>
                <a:cubicBezTo>
                  <a:pt x="2175217" y="69850"/>
                  <a:pt x="2030770" y="49838"/>
                  <a:pt x="1809976" y="20159"/>
                </a:cubicBezTo>
                <a:cubicBezTo>
                  <a:pt x="1627036" y="364"/>
                  <a:pt x="1520757" y="13914"/>
                  <a:pt x="1264110" y="20159"/>
                </a:cubicBezTo>
                <a:cubicBezTo>
                  <a:pt x="1012544" y="7880"/>
                  <a:pt x="908671" y="41110"/>
                  <a:pt x="718245" y="20159"/>
                </a:cubicBezTo>
                <a:cubicBezTo>
                  <a:pt x="496819" y="25953"/>
                  <a:pt x="185934" y="53695"/>
                  <a:pt x="0" y="20159"/>
                </a:cubicBezTo>
                <a:cubicBezTo>
                  <a:pt x="-1155" y="14001"/>
                  <a:pt x="744" y="9577"/>
                  <a:pt x="0" y="0"/>
                </a:cubicBezTo>
                <a:close/>
                <a:moveTo>
                  <a:pt x="0" y="0"/>
                </a:moveTo>
                <a:cubicBezTo>
                  <a:pt x="245710" y="-1114"/>
                  <a:pt x="385682" y="-15399"/>
                  <a:pt x="517136" y="0"/>
                </a:cubicBezTo>
                <a:cubicBezTo>
                  <a:pt x="669378" y="20126"/>
                  <a:pt x="801950" y="11703"/>
                  <a:pt x="1149191" y="0"/>
                </a:cubicBezTo>
                <a:cubicBezTo>
                  <a:pt x="1456160" y="-31106"/>
                  <a:pt x="1544839" y="12188"/>
                  <a:pt x="1637597" y="0"/>
                </a:cubicBezTo>
                <a:cubicBezTo>
                  <a:pt x="1765162" y="-2582"/>
                  <a:pt x="1893608" y="-17414"/>
                  <a:pt x="2126004" y="0"/>
                </a:cubicBezTo>
                <a:cubicBezTo>
                  <a:pt x="2355419" y="20048"/>
                  <a:pt x="2725988" y="-60679"/>
                  <a:pt x="2872978" y="0"/>
                </a:cubicBezTo>
                <a:cubicBezTo>
                  <a:pt x="2872170" y="8930"/>
                  <a:pt x="2873625" y="15456"/>
                  <a:pt x="2872978" y="20159"/>
                </a:cubicBezTo>
                <a:cubicBezTo>
                  <a:pt x="2703749" y="57722"/>
                  <a:pt x="2592005" y="14438"/>
                  <a:pt x="2327112" y="20159"/>
                </a:cubicBezTo>
                <a:cubicBezTo>
                  <a:pt x="2073199" y="11786"/>
                  <a:pt x="2020090" y="6164"/>
                  <a:pt x="1781246" y="20159"/>
                </a:cubicBezTo>
                <a:cubicBezTo>
                  <a:pt x="1536104" y="37780"/>
                  <a:pt x="1510751" y="23216"/>
                  <a:pt x="1235381" y="20159"/>
                </a:cubicBezTo>
                <a:cubicBezTo>
                  <a:pt x="967672" y="297"/>
                  <a:pt x="871252" y="-7764"/>
                  <a:pt x="603325" y="20159"/>
                </a:cubicBezTo>
                <a:cubicBezTo>
                  <a:pt x="311662" y="20616"/>
                  <a:pt x="187976" y="11953"/>
                  <a:pt x="0" y="20159"/>
                </a:cubicBezTo>
                <a:cubicBezTo>
                  <a:pt x="-1026" y="11500"/>
                  <a:pt x="-167" y="7085"/>
                  <a:pt x="0" y="0"/>
                </a:cubicBezTo>
                <a:close/>
                <a:moveTo>
                  <a:pt x="0" y="0"/>
                </a:moveTo>
                <a:cubicBezTo>
                  <a:pt x="188515" y="1279"/>
                  <a:pt x="449183" y="18853"/>
                  <a:pt x="574596" y="0"/>
                </a:cubicBezTo>
                <a:cubicBezTo>
                  <a:pt x="705020" y="-11647"/>
                  <a:pt x="854373" y="-8770"/>
                  <a:pt x="1120461" y="0"/>
                </a:cubicBezTo>
                <a:cubicBezTo>
                  <a:pt x="1374716" y="4831"/>
                  <a:pt x="1537365" y="43390"/>
                  <a:pt x="1666327" y="0"/>
                </a:cubicBezTo>
                <a:cubicBezTo>
                  <a:pt x="1784377" y="22775"/>
                  <a:pt x="2054343" y="-7724"/>
                  <a:pt x="2298382" y="0"/>
                </a:cubicBezTo>
                <a:cubicBezTo>
                  <a:pt x="2480781" y="16631"/>
                  <a:pt x="2711167" y="20893"/>
                  <a:pt x="2872978" y="0"/>
                </a:cubicBezTo>
                <a:cubicBezTo>
                  <a:pt x="2874584" y="6686"/>
                  <a:pt x="2871972" y="13458"/>
                  <a:pt x="2872978" y="20159"/>
                </a:cubicBezTo>
                <a:cubicBezTo>
                  <a:pt x="2588961" y="14195"/>
                  <a:pt x="2411908" y="1872"/>
                  <a:pt x="2298382" y="20159"/>
                </a:cubicBezTo>
                <a:cubicBezTo>
                  <a:pt x="2197475" y="59669"/>
                  <a:pt x="2016311" y="42185"/>
                  <a:pt x="1809976" y="20159"/>
                </a:cubicBezTo>
                <a:cubicBezTo>
                  <a:pt x="1631011" y="-7489"/>
                  <a:pt x="1514607" y="14016"/>
                  <a:pt x="1264110" y="20159"/>
                </a:cubicBezTo>
                <a:cubicBezTo>
                  <a:pt x="1010807" y="39237"/>
                  <a:pt x="904891" y="39389"/>
                  <a:pt x="718245" y="20159"/>
                </a:cubicBezTo>
                <a:cubicBezTo>
                  <a:pt x="531594" y="-23689"/>
                  <a:pt x="136574" y="68392"/>
                  <a:pt x="0" y="20159"/>
                </a:cubicBezTo>
                <a:cubicBezTo>
                  <a:pt x="-624" y="13698"/>
                  <a:pt x="-94" y="996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280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29" name="CustomShape 2"/>
          <p:cNvSpPr/>
          <p:nvPr/>
        </p:nvSpPr>
        <p:spPr>
          <a:xfrm>
            <a:off x="529200" y="3166920"/>
            <a:ext cx="3506400" cy="365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240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pl-PL" sz="3600" spc="-1" dirty="0">
                <a:solidFill>
                  <a:srgbClr val="000000"/>
                </a:solidFill>
                <a:latin typeface="Arial"/>
              </a:rPr>
              <a:t>AN INNOVATIVE  AND INSPIRATIONAL FOCUS ON ARTISTIC ACTIVITIES THAT PROVES TO BE BENEFICIAL</a:t>
            </a:r>
            <a:endParaRPr lang="pl-PL" sz="3600" b="0" strike="noStrike" spc="-1" dirty="0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4238640" y="608400"/>
            <a:ext cx="5144400" cy="155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5" name="Obraz 4" descr="Obraz zawierający Teatr, ubrania, scena, osoba&#10;&#10;Zawartość wygenerowana przez AI może być niepoprawna.">
            <a:extLst>
              <a:ext uri="{FF2B5EF4-FFF2-40B4-BE49-F238E27FC236}">
                <a16:creationId xmlns:a16="http://schemas.microsoft.com/office/drawing/2014/main" id="{76DB4C0F-C738-939E-2938-55437FF75E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600" y="3463685"/>
            <a:ext cx="5144399" cy="3858299"/>
          </a:xfrm>
          <a:prstGeom prst="rect">
            <a:avLst/>
          </a:prstGeom>
        </p:spPr>
      </p:pic>
      <p:pic>
        <p:nvPicPr>
          <p:cNvPr id="7" name="Obraz 6" descr="Obraz zawierający sztuka, obraz, w pomieszczeniu, meble&#10;&#10;Zawartość wygenerowana przez AI może być niepoprawna.">
            <a:extLst>
              <a:ext uri="{FF2B5EF4-FFF2-40B4-BE49-F238E27FC236}">
                <a16:creationId xmlns:a16="http://schemas.microsoft.com/office/drawing/2014/main" id="{E82FD8BE-AC18-0D07-C726-51088FE11D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39" y="219182"/>
            <a:ext cx="5193755" cy="3895316"/>
          </a:xfrm>
          <a:prstGeom prst="rect">
            <a:avLst/>
          </a:prstGeom>
        </p:spPr>
      </p:pic>
      <p:pic>
        <p:nvPicPr>
          <p:cNvPr id="4" name="Obraz 3" descr="Obraz zawierający muzyka, pianino/fortepian, w pomieszczeniu, instrument muzyczny&#10;&#10;Zawartość wygenerowana przez AI może być niepoprawna.">
            <a:extLst>
              <a:ext uri="{FF2B5EF4-FFF2-40B4-BE49-F238E27FC236}">
                <a16:creationId xmlns:a16="http://schemas.microsoft.com/office/drawing/2014/main" id="{569FE6AE-3AF4-91F1-8DF6-ED175DEC56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4238111" cy="31785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312480" y="5976000"/>
            <a:ext cx="9455760" cy="1510560"/>
          </a:xfrm>
          <a:prstGeom prst="rect">
            <a:avLst/>
          </a:prstGeom>
          <a:solidFill>
            <a:srgbClr val="404040"/>
          </a:solidFill>
          <a:ln w="127080">
            <a:solidFill>
              <a:srgbClr val="40404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6" name="CustomShape 2"/>
          <p:cNvSpPr/>
          <p:nvPr/>
        </p:nvSpPr>
        <p:spPr>
          <a:xfrm>
            <a:off x="436320" y="5243400"/>
            <a:ext cx="9208440" cy="166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</a:pPr>
            <a:endParaRPr lang="pl-PL" sz="1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601"/>
              </a:spcAft>
            </a:pPr>
            <a:endParaRPr lang="pl-PL" sz="1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601"/>
              </a:spcAft>
            </a:pPr>
            <a:endParaRPr lang="pl-PL" sz="1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lang="pl-PL" sz="3600" spc="-1" dirty="0">
                <a:solidFill>
                  <a:srgbClr val="FFFFFF"/>
                </a:solidFill>
                <a:latin typeface="Arial"/>
                <a:ea typeface="DejaVu Sans"/>
              </a:rPr>
              <a:t>SCHOOL EVENTS WE WERE INVITED TO </a:t>
            </a:r>
            <a:endParaRPr lang="pl-PL" sz="3600" b="0" strike="noStrike" spc="-1" dirty="0">
              <a:latin typeface="Arial"/>
            </a:endParaRPr>
          </a:p>
        </p:txBody>
      </p:sp>
      <p:sp>
        <p:nvSpPr>
          <p:cNvPr id="167" name="Line 3"/>
          <p:cNvSpPr/>
          <p:nvPr/>
        </p:nvSpPr>
        <p:spPr>
          <a:xfrm>
            <a:off x="1827000" y="6325560"/>
            <a:ext cx="6426360" cy="0"/>
          </a:xfrm>
          <a:prstGeom prst="line">
            <a:avLst/>
          </a:prstGeom>
          <a:ln w="22320">
            <a:solidFill>
              <a:srgbClr val="D9D9D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8" name="CustomShape 4"/>
          <p:cNvSpPr/>
          <p:nvPr/>
        </p:nvSpPr>
        <p:spPr>
          <a:xfrm>
            <a:off x="1656000" y="2931120"/>
            <a:ext cx="9069480" cy="366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3" name="Obraz 2" descr="Obraz zawierający ubrania, obuwie, ludzie, osoba&#10;&#10;Zawartość wygenerowana przez AI może być niepoprawna.">
            <a:extLst>
              <a:ext uri="{FF2B5EF4-FFF2-40B4-BE49-F238E27FC236}">
                <a16:creationId xmlns:a16="http://schemas.microsoft.com/office/drawing/2014/main" id="{9E0ED483-A01D-98F5-087E-6338290F5A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314" y="2529382"/>
            <a:ext cx="4362451" cy="3271838"/>
          </a:xfrm>
          <a:prstGeom prst="rect">
            <a:avLst/>
          </a:prstGeom>
        </p:spPr>
      </p:pic>
      <p:pic>
        <p:nvPicPr>
          <p:cNvPr id="5" name="Obraz 4" descr="Obraz zawierający ubrania, osoba, w pomieszczeniu, grupa&#10;&#10;Zawartość wygenerowana przez AI może być niepoprawna.">
            <a:extLst>
              <a:ext uri="{FF2B5EF4-FFF2-40B4-BE49-F238E27FC236}">
                <a16:creationId xmlns:a16="http://schemas.microsoft.com/office/drawing/2014/main" id="{B7DBE632-BAF7-E100-022A-E670BCB1B3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418" y="0"/>
            <a:ext cx="4362451" cy="3271838"/>
          </a:xfrm>
          <a:prstGeom prst="rect">
            <a:avLst/>
          </a:prstGeom>
        </p:spPr>
      </p:pic>
      <p:pic>
        <p:nvPicPr>
          <p:cNvPr id="6" name="Obraz 5" descr="Obraz zawierający ubrania, w pomieszczeniu, osoba, audytorium&#10;&#10;Zawartość wygenerowana przez AI może być niepoprawna.">
            <a:extLst>
              <a:ext uri="{FF2B5EF4-FFF2-40B4-BE49-F238E27FC236}">
                <a16:creationId xmlns:a16="http://schemas.microsoft.com/office/drawing/2014/main" id="{C696760C-0B7F-24BB-12D5-01B906AAC1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0" y="2621520"/>
            <a:ext cx="4035071" cy="30263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2"/>
          <p:cNvSpPr/>
          <p:nvPr/>
        </p:nvSpPr>
        <p:spPr>
          <a:xfrm>
            <a:off x="4152240" y="4203000"/>
            <a:ext cx="5343480" cy="166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73000" lnSpcReduction="20000"/>
          </a:bodyPr>
          <a:lstStyle/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pl-PL" sz="43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Projekty europejskie od lat – Comenius,  Erasmus+ </a:t>
            </a:r>
            <a:endParaRPr lang="pl-PL" sz="4300" b="0" strike="noStrike" spc="-1" dirty="0">
              <a:latin typeface="Arial"/>
            </a:endParaRPr>
          </a:p>
        </p:txBody>
      </p:sp>
      <p:sp>
        <p:nvSpPr>
          <p:cNvPr id="178" name="Line 3"/>
          <p:cNvSpPr/>
          <p:nvPr/>
        </p:nvSpPr>
        <p:spPr>
          <a:xfrm flipH="1">
            <a:off x="3743324" y="5729288"/>
            <a:ext cx="5752396" cy="28574"/>
          </a:xfrm>
          <a:prstGeom prst="line">
            <a:avLst/>
          </a:prstGeom>
          <a:ln w="22320">
            <a:solidFill>
              <a:srgbClr val="D9D9D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E23BA19-657D-047B-BAF3-524D3327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682921"/>
            <a:ext cx="9072000" cy="498598"/>
          </a:xfrm>
        </p:spPr>
        <p:txBody>
          <a:bodyPr/>
          <a:lstStyle/>
          <a:p>
            <a:pPr algn="ctr"/>
            <a:r>
              <a:rPr lang="pl-PL" sz="3600" dirty="0"/>
              <a:t>A CHANCE TO PARTICIPATE IN LESSONS</a:t>
            </a:r>
          </a:p>
        </p:txBody>
      </p:sp>
      <p:pic>
        <p:nvPicPr>
          <p:cNvPr id="4" name="Obraz 3" descr="Obraz zawierający ubrania, osoba, w pomieszczeniu, meble&#10;&#10;Zawartość wygenerowana przez AI może być niepoprawna.">
            <a:extLst>
              <a:ext uri="{FF2B5EF4-FFF2-40B4-BE49-F238E27FC236}">
                <a16:creationId xmlns:a16="http://schemas.microsoft.com/office/drawing/2014/main" id="{55E7CB24-FFF5-1B66-7B52-5498C4A693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1" y="1384953"/>
            <a:ext cx="3486151" cy="2614613"/>
          </a:xfrm>
          <a:prstGeom prst="rect">
            <a:avLst/>
          </a:prstGeom>
        </p:spPr>
      </p:pic>
      <p:pic>
        <p:nvPicPr>
          <p:cNvPr id="6" name="Obraz 5" descr="Obraz zawierający w pomieszczeniu, krzesło, ubrania, meble&#10;&#10;Zawartość wygenerowana przez AI może być niepoprawna.">
            <a:extLst>
              <a:ext uri="{FF2B5EF4-FFF2-40B4-BE49-F238E27FC236}">
                <a16:creationId xmlns:a16="http://schemas.microsoft.com/office/drawing/2014/main" id="{5B30F78C-FE85-851A-EF7F-25A85B6EB5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354" y="1324453"/>
            <a:ext cx="3592511" cy="2735612"/>
          </a:xfrm>
          <a:prstGeom prst="rect">
            <a:avLst/>
          </a:prstGeom>
        </p:spPr>
      </p:pic>
      <p:pic>
        <p:nvPicPr>
          <p:cNvPr id="8" name="Obraz 7" descr="Obraz zawierający ubrania, w pomieszczeniu, osoba, scena&#10;&#10;Zawartość wygenerowana przez AI może być niepoprawna.">
            <a:extLst>
              <a:ext uri="{FF2B5EF4-FFF2-40B4-BE49-F238E27FC236}">
                <a16:creationId xmlns:a16="http://schemas.microsoft.com/office/drawing/2014/main" id="{025A0679-2155-6A42-E77F-F8DE81A25A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7" y="4799210"/>
            <a:ext cx="3622147" cy="2716610"/>
          </a:xfrm>
          <a:prstGeom prst="rect">
            <a:avLst/>
          </a:prstGeom>
        </p:spPr>
      </p:pic>
      <p:pic>
        <p:nvPicPr>
          <p:cNvPr id="10" name="Obraz 9" descr="Obraz zawierający ubrania, osoba, ścian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9B248C8D-AF7D-F769-287A-7D61235708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51" y="4163486"/>
            <a:ext cx="4371446" cy="3278584"/>
          </a:xfrm>
          <a:prstGeom prst="rect">
            <a:avLst/>
          </a:prstGeom>
        </p:spPr>
      </p:pic>
      <p:pic>
        <p:nvPicPr>
          <p:cNvPr id="12" name="Obraz 11" descr="Obraz zawierający w pomieszczeniu, krzesło, meble, ściana&#10;&#10;Zawartość wygenerowana przez AI może być niepoprawna.">
            <a:extLst>
              <a:ext uri="{FF2B5EF4-FFF2-40B4-BE49-F238E27FC236}">
                <a16:creationId xmlns:a16="http://schemas.microsoft.com/office/drawing/2014/main" id="{17B94422-0033-830A-F4CB-03849E1570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12" y="3594547"/>
            <a:ext cx="2704262" cy="2028196"/>
          </a:xfrm>
          <a:prstGeom prst="rect">
            <a:avLst/>
          </a:prstGeom>
        </p:spPr>
      </p:pic>
      <p:pic>
        <p:nvPicPr>
          <p:cNvPr id="14" name="Obraz 13" descr="Obraz zawierający w pomieszczeniu, osoba, elektronika, człowiek&#10;&#10;Zawartość wygenerowana przez AI może być niepoprawna.">
            <a:extLst>
              <a:ext uri="{FF2B5EF4-FFF2-40B4-BE49-F238E27FC236}">
                <a16:creationId xmlns:a16="http://schemas.microsoft.com/office/drawing/2014/main" id="{D8F70B1C-50A7-8E5F-0C47-8BEE9DBE90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05" y="2289126"/>
            <a:ext cx="2347016" cy="17602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4585" y="0"/>
            <a:ext cx="10076040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 dirty="0"/>
          </a:p>
        </p:txBody>
      </p:sp>
      <p:sp>
        <p:nvSpPr>
          <p:cNvPr id="195" name="CustomShape 2"/>
          <p:cNvSpPr/>
          <p:nvPr/>
        </p:nvSpPr>
        <p:spPr>
          <a:xfrm>
            <a:off x="520200" y="473760"/>
            <a:ext cx="3383640" cy="175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67500" lnSpcReduction="20000"/>
          </a:bodyPr>
          <a:lstStyle/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pl-PL" sz="5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LEARNING ABOUT LOCAL HISTORY</a:t>
            </a:r>
            <a:endParaRPr lang="pl-PL" sz="5200" b="0" strike="noStrike" spc="-1" dirty="0"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520200" y="2671200"/>
            <a:ext cx="3203640" cy="18000"/>
          </a:xfrm>
          <a:custGeom>
            <a:avLst/>
            <a:gdLst/>
            <a:ahLst/>
            <a:cxnLst/>
            <a:rect l="l" t="t" r="r" b="b"/>
            <a:pathLst>
              <a:path w="3205639" h="20159">
                <a:moveTo>
                  <a:pt x="0" y="0"/>
                </a:moveTo>
                <a:cubicBezTo>
                  <a:pt x="294159" y="22199"/>
                  <a:pt x="359936" y="-33772"/>
                  <a:pt x="609071" y="0"/>
                </a:cubicBezTo>
                <a:cubicBezTo>
                  <a:pt x="865193" y="-1275"/>
                  <a:pt x="1043163" y="-14813"/>
                  <a:pt x="1218143" y="0"/>
                </a:cubicBezTo>
                <a:cubicBezTo>
                  <a:pt x="1366442" y="19014"/>
                  <a:pt x="1649364" y="216"/>
                  <a:pt x="1763101" y="0"/>
                </a:cubicBezTo>
                <a:cubicBezTo>
                  <a:pt x="1924518" y="1165"/>
                  <a:pt x="2192841" y="-25390"/>
                  <a:pt x="2308060" y="0"/>
                </a:cubicBezTo>
                <a:cubicBezTo>
                  <a:pt x="2428034" y="12701"/>
                  <a:pt x="2975301" y="-31105"/>
                  <a:pt x="3205639" y="0"/>
                </a:cubicBezTo>
                <a:cubicBezTo>
                  <a:pt x="3206216" y="7179"/>
                  <a:pt x="3206528" y="11967"/>
                  <a:pt x="3205639" y="20159"/>
                </a:cubicBezTo>
                <a:cubicBezTo>
                  <a:pt x="2978708" y="-16940"/>
                  <a:pt x="2776704" y="-20441"/>
                  <a:pt x="2532455" y="20159"/>
                </a:cubicBezTo>
                <a:cubicBezTo>
                  <a:pt x="2258464" y="39037"/>
                  <a:pt x="2167711" y="25681"/>
                  <a:pt x="1955440" y="20159"/>
                </a:cubicBezTo>
                <a:cubicBezTo>
                  <a:pt x="1729231" y="1968"/>
                  <a:pt x="1547843" y="48284"/>
                  <a:pt x="1250199" y="20159"/>
                </a:cubicBezTo>
                <a:cubicBezTo>
                  <a:pt x="938258" y="-24200"/>
                  <a:pt x="822898" y="32765"/>
                  <a:pt x="544959" y="20159"/>
                </a:cubicBezTo>
                <a:cubicBezTo>
                  <a:pt x="273237" y="15333"/>
                  <a:pt x="209843" y="22355"/>
                  <a:pt x="0" y="20159"/>
                </a:cubicBezTo>
                <a:cubicBezTo>
                  <a:pt x="614" y="12775"/>
                  <a:pt x="118" y="5923"/>
                  <a:pt x="0" y="0"/>
                </a:cubicBezTo>
                <a:close/>
                <a:moveTo>
                  <a:pt x="0" y="0"/>
                </a:moveTo>
                <a:cubicBezTo>
                  <a:pt x="233549" y="39425"/>
                  <a:pt x="515690" y="255"/>
                  <a:pt x="641128" y="0"/>
                </a:cubicBezTo>
                <a:cubicBezTo>
                  <a:pt x="786190" y="16211"/>
                  <a:pt x="964922" y="-25976"/>
                  <a:pt x="1314312" y="0"/>
                </a:cubicBezTo>
                <a:cubicBezTo>
                  <a:pt x="1653474" y="13376"/>
                  <a:pt x="1798699" y="-44161"/>
                  <a:pt x="1923383" y="0"/>
                </a:cubicBezTo>
                <a:cubicBezTo>
                  <a:pt x="2084561" y="45139"/>
                  <a:pt x="2338287" y="-14880"/>
                  <a:pt x="2628624" y="0"/>
                </a:cubicBezTo>
                <a:cubicBezTo>
                  <a:pt x="2909349" y="-1144"/>
                  <a:pt x="2964365" y="16722"/>
                  <a:pt x="3205639" y="0"/>
                </a:cubicBezTo>
                <a:cubicBezTo>
                  <a:pt x="3204914" y="6989"/>
                  <a:pt x="3206337" y="12375"/>
                  <a:pt x="3205639" y="20159"/>
                </a:cubicBezTo>
                <a:cubicBezTo>
                  <a:pt x="3031044" y="-1913"/>
                  <a:pt x="2760632" y="31038"/>
                  <a:pt x="2500398" y="20159"/>
                </a:cubicBezTo>
                <a:cubicBezTo>
                  <a:pt x="2222020" y="17469"/>
                  <a:pt x="2200754" y="48720"/>
                  <a:pt x="1923383" y="20159"/>
                </a:cubicBezTo>
                <a:cubicBezTo>
                  <a:pt x="1621642" y="21701"/>
                  <a:pt x="1429380" y="73053"/>
                  <a:pt x="1218143" y="20159"/>
                </a:cubicBezTo>
                <a:cubicBezTo>
                  <a:pt x="1087011" y="-45935"/>
                  <a:pt x="538374" y="-42939"/>
                  <a:pt x="0" y="20159"/>
                </a:cubicBezTo>
                <a:cubicBezTo>
                  <a:pt x="419" y="16982"/>
                  <a:pt x="265" y="8448"/>
                  <a:pt x="0" y="0"/>
                </a:cubicBezTo>
                <a:close/>
                <a:moveTo>
                  <a:pt x="0" y="0"/>
                </a:moveTo>
                <a:cubicBezTo>
                  <a:pt x="309483" y="12308"/>
                  <a:pt x="356037" y="-39191"/>
                  <a:pt x="609071" y="0"/>
                </a:cubicBezTo>
                <a:cubicBezTo>
                  <a:pt x="854680" y="64814"/>
                  <a:pt x="1073209" y="-37608"/>
                  <a:pt x="1218143" y="0"/>
                </a:cubicBezTo>
                <a:cubicBezTo>
                  <a:pt x="1393885" y="38629"/>
                  <a:pt x="1600115" y="1754"/>
                  <a:pt x="1763101" y="0"/>
                </a:cubicBezTo>
                <a:cubicBezTo>
                  <a:pt x="1907062" y="1892"/>
                  <a:pt x="2184587" y="-19187"/>
                  <a:pt x="2308060" y="0"/>
                </a:cubicBezTo>
                <a:cubicBezTo>
                  <a:pt x="2379091" y="42587"/>
                  <a:pt x="2907514" y="-17480"/>
                  <a:pt x="3205639" y="0"/>
                </a:cubicBezTo>
                <a:cubicBezTo>
                  <a:pt x="3206511" y="8530"/>
                  <a:pt x="3206334" y="11290"/>
                  <a:pt x="3205639" y="20159"/>
                </a:cubicBezTo>
                <a:cubicBezTo>
                  <a:pt x="2965692" y="35262"/>
                  <a:pt x="2795662" y="6275"/>
                  <a:pt x="2532455" y="20159"/>
                </a:cubicBezTo>
                <a:cubicBezTo>
                  <a:pt x="2250755" y="34972"/>
                  <a:pt x="2143731" y="19245"/>
                  <a:pt x="1955440" y="20159"/>
                </a:cubicBezTo>
                <a:cubicBezTo>
                  <a:pt x="1754548" y="-14471"/>
                  <a:pt x="1575426" y="56844"/>
                  <a:pt x="1250199" y="20159"/>
                </a:cubicBezTo>
                <a:cubicBezTo>
                  <a:pt x="949039" y="-9636"/>
                  <a:pt x="802500" y="30736"/>
                  <a:pt x="544959" y="20159"/>
                </a:cubicBezTo>
                <a:cubicBezTo>
                  <a:pt x="274615" y="10145"/>
                  <a:pt x="208318" y="16089"/>
                  <a:pt x="0" y="20159"/>
                </a:cubicBezTo>
                <a:cubicBezTo>
                  <a:pt x="-852" y="12075"/>
                  <a:pt x="228" y="568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400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97" name="CustomShape 4"/>
          <p:cNvSpPr/>
          <p:nvPr/>
        </p:nvSpPr>
        <p:spPr>
          <a:xfrm>
            <a:off x="520560" y="2983680"/>
            <a:ext cx="3386880" cy="373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888"/>
              </a:spcBef>
            </a:pPr>
            <a:endParaRPr lang="pl-PL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888"/>
              </a:spcBef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3" name="Obraz 2" descr="Obraz zawierający na wolnym powietrzu, budynek, statua, ziemia&#10;&#10;Zawartość wygenerowana przez AI może być niepoprawna.">
            <a:extLst>
              <a:ext uri="{FF2B5EF4-FFF2-40B4-BE49-F238E27FC236}">
                <a16:creationId xmlns:a16="http://schemas.microsoft.com/office/drawing/2014/main" id="{3A0A4FEE-4B68-791C-5571-BE6DDC8C0A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55" y="171450"/>
            <a:ext cx="4629151" cy="3471863"/>
          </a:xfrm>
          <a:prstGeom prst="rect">
            <a:avLst/>
          </a:prstGeom>
        </p:spPr>
      </p:pic>
      <p:pic>
        <p:nvPicPr>
          <p:cNvPr id="5" name="Obraz 4" descr="Obraz zawierający budynek, na wolnym powietrzu, niebo, zegar&#10;&#10;Zawartość wygenerowana przez AI może być niepoprawna.">
            <a:extLst>
              <a:ext uri="{FF2B5EF4-FFF2-40B4-BE49-F238E27FC236}">
                <a16:creationId xmlns:a16="http://schemas.microsoft.com/office/drawing/2014/main" id="{D796B0AB-E037-E1F7-28EA-7CB6A386CC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7653" y="3359401"/>
            <a:ext cx="3779838" cy="2834878"/>
          </a:xfrm>
          <a:prstGeom prst="rect">
            <a:avLst/>
          </a:prstGeom>
        </p:spPr>
      </p:pic>
      <p:pic>
        <p:nvPicPr>
          <p:cNvPr id="7" name="Obraz 6" descr="Obraz zawierający tekst, sztuka, herb, godło&#10;&#10;Zawartość wygenerowana przez AI może być niepoprawna.">
            <a:extLst>
              <a:ext uri="{FF2B5EF4-FFF2-40B4-BE49-F238E27FC236}">
                <a16:creationId xmlns:a16="http://schemas.microsoft.com/office/drawing/2014/main" id="{CAFAA01F-B7E8-20E5-ED15-06748DA4E9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282" y="2759969"/>
            <a:ext cx="2941184" cy="2205888"/>
          </a:xfrm>
          <a:prstGeom prst="rect">
            <a:avLst/>
          </a:prstGeom>
        </p:spPr>
      </p:pic>
      <p:pic>
        <p:nvPicPr>
          <p:cNvPr id="9" name="Obraz 8" descr="Obraz zawierający ubrania, osoba, obuwie, ściana&#10;&#10;Zawartość wygenerowana przez AI może być niepoprawna.">
            <a:extLst>
              <a:ext uri="{FF2B5EF4-FFF2-40B4-BE49-F238E27FC236}">
                <a16:creationId xmlns:a16="http://schemas.microsoft.com/office/drawing/2014/main" id="{92D53FF2-E693-B81B-0A4F-53C607031E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86" y="4849020"/>
            <a:ext cx="3585600" cy="2689200"/>
          </a:xfrm>
          <a:prstGeom prst="rect">
            <a:avLst/>
          </a:prstGeom>
        </p:spPr>
      </p:pic>
      <p:pic>
        <p:nvPicPr>
          <p:cNvPr id="11" name="Obraz 10" descr="Obraz zawierający Ludzka twarz, ubrania, ściana, uśmiech&#10;&#10;Zawartość wygenerowana przez AI może być niepoprawna.">
            <a:extLst>
              <a:ext uri="{FF2B5EF4-FFF2-40B4-BE49-F238E27FC236}">
                <a16:creationId xmlns:a16="http://schemas.microsoft.com/office/drawing/2014/main" id="{68B4FEA1-4581-8874-EAE3-C9F19E4E01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02" y="4548905"/>
            <a:ext cx="3785760" cy="2839320"/>
          </a:xfrm>
          <a:prstGeom prst="rect">
            <a:avLst/>
          </a:prstGeom>
        </p:spPr>
      </p:pic>
      <p:pic>
        <p:nvPicPr>
          <p:cNvPr id="13" name="Obraz 12" descr="Obraz zawierający Artefakt, statua, muzeum, rzeźba&#10;&#10;Zawartość wygenerowana przez AI może być niepoprawna.">
            <a:extLst>
              <a:ext uri="{FF2B5EF4-FFF2-40B4-BE49-F238E27FC236}">
                <a16:creationId xmlns:a16="http://schemas.microsoft.com/office/drawing/2014/main" id="{69D8553A-4B55-D5BE-9847-3DADBD64300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8645" y="2713828"/>
            <a:ext cx="2707228" cy="20304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3BFF25-0ABC-0DEC-CDA4-7453C2166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>
            <a:extLst>
              <a:ext uri="{FF2B5EF4-FFF2-40B4-BE49-F238E27FC236}">
                <a16:creationId xmlns:a16="http://schemas.microsoft.com/office/drawing/2014/main" id="{383CA862-2326-7902-C960-DA5EE7E1A49C}"/>
              </a:ext>
            </a:extLst>
          </p:cNvPr>
          <p:cNvSpPr/>
          <p:nvPr/>
        </p:nvSpPr>
        <p:spPr>
          <a:xfrm>
            <a:off x="312480" y="5976000"/>
            <a:ext cx="9455760" cy="1510560"/>
          </a:xfrm>
          <a:prstGeom prst="rect">
            <a:avLst/>
          </a:prstGeom>
          <a:solidFill>
            <a:srgbClr val="404040"/>
          </a:solidFill>
          <a:ln w="127080">
            <a:solidFill>
              <a:srgbClr val="40404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6" name="CustomShape 2">
            <a:extLst>
              <a:ext uri="{FF2B5EF4-FFF2-40B4-BE49-F238E27FC236}">
                <a16:creationId xmlns:a16="http://schemas.microsoft.com/office/drawing/2014/main" id="{48F2109E-551C-2739-699C-0C6E9326F3ED}"/>
              </a:ext>
            </a:extLst>
          </p:cNvPr>
          <p:cNvSpPr/>
          <p:nvPr/>
        </p:nvSpPr>
        <p:spPr>
          <a:xfrm>
            <a:off x="436320" y="5243400"/>
            <a:ext cx="9208440" cy="166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</a:pPr>
            <a:endParaRPr lang="pl-PL" sz="1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601"/>
              </a:spcAft>
            </a:pPr>
            <a:endParaRPr lang="pl-PL" sz="1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601"/>
              </a:spcAft>
            </a:pPr>
            <a:endParaRPr lang="pl-PL" sz="1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lang="pl-PL" sz="3600" b="0" strike="noStrike" spc="-1" dirty="0">
                <a:solidFill>
                  <a:srgbClr val="FFFFFF"/>
                </a:solidFill>
                <a:latin typeface="Arial"/>
              </a:rPr>
              <a:t>A VISIT TO HISTO</a:t>
            </a:r>
            <a:r>
              <a:rPr lang="pl-PL" sz="3600" spc="-1" dirty="0">
                <a:solidFill>
                  <a:srgbClr val="FFFFFF"/>
                </a:solidFill>
                <a:latin typeface="Arial"/>
              </a:rPr>
              <a:t>RICAL SITES</a:t>
            </a:r>
            <a:endParaRPr lang="pl-PL" sz="3600" b="0" strike="noStrike" spc="-1" dirty="0">
              <a:latin typeface="Arial"/>
            </a:endParaRPr>
          </a:p>
        </p:txBody>
      </p:sp>
      <p:sp>
        <p:nvSpPr>
          <p:cNvPr id="167" name="Line 3">
            <a:extLst>
              <a:ext uri="{FF2B5EF4-FFF2-40B4-BE49-F238E27FC236}">
                <a16:creationId xmlns:a16="http://schemas.microsoft.com/office/drawing/2014/main" id="{E290235B-91E6-5529-7557-554F51553F25}"/>
              </a:ext>
            </a:extLst>
          </p:cNvPr>
          <p:cNvSpPr/>
          <p:nvPr/>
        </p:nvSpPr>
        <p:spPr>
          <a:xfrm>
            <a:off x="1827000" y="6325560"/>
            <a:ext cx="6426360" cy="0"/>
          </a:xfrm>
          <a:prstGeom prst="line">
            <a:avLst/>
          </a:prstGeom>
          <a:ln w="22320">
            <a:solidFill>
              <a:srgbClr val="D9D9D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8" name="CustomShape 4">
            <a:extLst>
              <a:ext uri="{FF2B5EF4-FFF2-40B4-BE49-F238E27FC236}">
                <a16:creationId xmlns:a16="http://schemas.microsoft.com/office/drawing/2014/main" id="{88566339-EED6-3C08-B882-2FD8F29CBD95}"/>
              </a:ext>
            </a:extLst>
          </p:cNvPr>
          <p:cNvSpPr/>
          <p:nvPr/>
        </p:nvSpPr>
        <p:spPr>
          <a:xfrm>
            <a:off x="1656000" y="2931120"/>
            <a:ext cx="9069480" cy="366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4" name="Obraz 3" descr="Obraz zawierający budynek, ściana, Ruiny, Historia&#10;&#10;Zawartość wygenerowana przez AI może być niepoprawna.">
            <a:extLst>
              <a:ext uri="{FF2B5EF4-FFF2-40B4-BE49-F238E27FC236}">
                <a16:creationId xmlns:a16="http://schemas.microsoft.com/office/drawing/2014/main" id="{6A156A44-0CD2-982A-EF65-7BD1062CDA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3227" y="2149032"/>
            <a:ext cx="3536421" cy="2652316"/>
          </a:xfrm>
          <a:prstGeom prst="rect">
            <a:avLst/>
          </a:prstGeom>
        </p:spPr>
      </p:pic>
      <p:pic>
        <p:nvPicPr>
          <p:cNvPr id="8" name="Obraz 7" descr="Obraz zawierający ubrania, osoba, kobieta, człowiek&#10;&#10;Zawartość wygenerowana przez AI może być niepoprawna.">
            <a:extLst>
              <a:ext uri="{FF2B5EF4-FFF2-40B4-BE49-F238E27FC236}">
                <a16:creationId xmlns:a16="http://schemas.microsoft.com/office/drawing/2014/main" id="{ECABA979-09A0-614B-3885-D576FF9036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17" y="3176289"/>
            <a:ext cx="3499908" cy="2624931"/>
          </a:xfrm>
          <a:prstGeom prst="rect">
            <a:avLst/>
          </a:prstGeom>
        </p:spPr>
      </p:pic>
      <p:pic>
        <p:nvPicPr>
          <p:cNvPr id="10" name="Obraz 9" descr="Obraz zawierający niebo, na wolnym powietrzu, zegar, budynek&#10;&#10;Zawartość wygenerowana przez AI może być niepoprawna.">
            <a:extLst>
              <a:ext uri="{FF2B5EF4-FFF2-40B4-BE49-F238E27FC236}">
                <a16:creationId xmlns:a16="http://schemas.microsoft.com/office/drawing/2014/main" id="{4392F6A1-7407-9129-77C9-F85C9AB032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3714751" cy="2786063"/>
          </a:xfrm>
          <a:prstGeom prst="rect">
            <a:avLst/>
          </a:prstGeom>
        </p:spPr>
      </p:pic>
      <p:pic>
        <p:nvPicPr>
          <p:cNvPr id="12" name="Obraz 11" descr="Obraz zawierający na wolnym powietrzu, roślina, niebo, dziedziniec&#10;&#10;Zawartość wygenerowana przez AI może być niepoprawna.">
            <a:extLst>
              <a:ext uri="{FF2B5EF4-FFF2-40B4-BE49-F238E27FC236}">
                <a16:creationId xmlns:a16="http://schemas.microsoft.com/office/drawing/2014/main" id="{A68517CD-748A-4249-F24A-BEF0A751C8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1" y="3292637"/>
            <a:ext cx="3333617" cy="2500213"/>
          </a:xfrm>
          <a:prstGeom prst="rect">
            <a:avLst/>
          </a:prstGeom>
        </p:spPr>
      </p:pic>
      <p:pic>
        <p:nvPicPr>
          <p:cNvPr id="14" name="Obraz 13" descr="Obraz zawierający sztuka, Symetria, Motyw, wzór&#10;&#10;Zawartość wygenerowana przez AI może być niepoprawna.">
            <a:extLst>
              <a:ext uri="{FF2B5EF4-FFF2-40B4-BE49-F238E27FC236}">
                <a16:creationId xmlns:a16="http://schemas.microsoft.com/office/drawing/2014/main" id="{0BC20910-B280-BFC2-4D0A-79DBAD214D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40" y="-10483"/>
            <a:ext cx="3957109" cy="29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84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</TotalTime>
  <Words>81</Words>
  <Application>Microsoft Office PowerPoint</Application>
  <PresentationFormat>Niestandardowy</PresentationFormat>
  <Paragraphs>45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11</vt:i4>
      </vt:variant>
    </vt:vector>
  </HeadingPairs>
  <TitlesOfParts>
    <vt:vector size="18" baseType="lpstr">
      <vt:lpstr>Arial</vt:lpstr>
      <vt:lpstr>DejaVu Sans</vt:lpstr>
      <vt:lpstr>Symbol</vt:lpstr>
      <vt:lpstr>Wingdings</vt:lpstr>
      <vt:lpstr>Office Theme</vt:lpstr>
      <vt:lpstr>Office Theme</vt:lpstr>
      <vt:lpstr>Office Theme</vt:lpstr>
      <vt:lpstr>Prezentacja programu PowerPoint</vt:lpstr>
      <vt:lpstr>OUR HOST SCHOOL IN ABRANTES</vt:lpstr>
      <vt:lpstr>MODERN FACILITIES MAKE LIFE EASIER FOR STUDENTS AND TEACHERS</vt:lpstr>
      <vt:lpstr>Prezentacja programu PowerPoint</vt:lpstr>
      <vt:lpstr>Prezentacja programu PowerPoint</vt:lpstr>
      <vt:lpstr>Prezentacja programu PowerPoint</vt:lpstr>
      <vt:lpstr>A CHANCE TO PARTICIPATE IN LESSONS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Blueprint Plans</dc:title>
  <dc:subject/>
  <dc:creator>Agata Budziak</dc:creator>
  <dc:description/>
  <cp:lastModifiedBy>awrobel</cp:lastModifiedBy>
  <cp:revision>81</cp:revision>
  <dcterms:created xsi:type="dcterms:W3CDTF">2020-03-05T21:02:03Z</dcterms:created>
  <dcterms:modified xsi:type="dcterms:W3CDTF">2025-10-27T10:11:16Z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Niestandardowy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14</vt:i4>
  </property>
</Properties>
</file>