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AC3F42-5410-250C-AD28-70211FE39998}" v="501" dt="2025-10-15T19:48:32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56" d="100"/>
          <a:sy n="56" d="100"/>
        </p:scale>
        <p:origin x="59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weł Pawłowicz" userId="S::ppawlowicz@mateja.edu.pl::990515f9-548c-48fe-a380-c8a9d39226f8" providerId="AD" clId="Web-{E0AC3F42-5410-250C-AD28-70211FE39998}"/>
    <pc:docChg chg="addSld delSld modSld">
      <pc:chgData name="Paweł Pawłowicz" userId="S::ppawlowicz@mateja.edu.pl::990515f9-548c-48fe-a380-c8a9d39226f8" providerId="AD" clId="Web-{E0AC3F42-5410-250C-AD28-70211FE39998}" dt="2025-10-15T19:48:32.538" v="516"/>
      <pc:docMkLst>
        <pc:docMk/>
      </pc:docMkLst>
      <pc:sldChg chg="addSp delSp modSp mod modTransition setBg setClrOvrMap">
        <pc:chgData name="Paweł Pawłowicz" userId="S::ppawlowicz@mateja.edu.pl::990515f9-548c-48fe-a380-c8a9d39226f8" providerId="AD" clId="Web-{E0AC3F42-5410-250C-AD28-70211FE39998}" dt="2025-10-15T19:28:17.271" v="476"/>
        <pc:sldMkLst>
          <pc:docMk/>
          <pc:sldMk cId="650317164" sldId="256"/>
        </pc:sldMkLst>
        <pc:spChg chg="mod">
          <ac:chgData name="Paweł Pawłowicz" userId="S::ppawlowicz@mateja.edu.pl::990515f9-548c-48fe-a380-c8a9d39226f8" providerId="AD" clId="Web-{E0AC3F42-5410-250C-AD28-70211FE39998}" dt="2025-10-15T17:15:59.851" v="33" actId="14100"/>
          <ac:spMkLst>
            <pc:docMk/>
            <pc:sldMk cId="650317164" sldId="256"/>
            <ac:spMk id="2" creationId="{00000000-0000-0000-0000-000000000000}"/>
          </ac:spMkLst>
        </pc:spChg>
        <pc:spChg chg="del mod">
          <ac:chgData name="Paweł Pawłowicz" userId="S::ppawlowicz@mateja.edu.pl::990515f9-548c-48fe-a380-c8a9d39226f8" providerId="AD" clId="Web-{E0AC3F42-5410-250C-AD28-70211FE39998}" dt="2025-10-15T17:15:54.195" v="31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Paweł Pawłowicz" userId="S::ppawlowicz@mateja.edu.pl::990515f9-548c-48fe-a380-c8a9d39226f8" providerId="AD" clId="Web-{E0AC3F42-5410-250C-AD28-70211FE39998}" dt="2025-10-15T17:15:21.538" v="27"/>
          <ac:spMkLst>
            <pc:docMk/>
            <pc:sldMk cId="650317164" sldId="256"/>
            <ac:spMk id="9" creationId="{71B2258F-86CA-4D4D-8270-BC05FCDEBFB3}"/>
          </ac:spMkLst>
        </pc:spChg>
        <pc:picChg chg="add mod ord">
          <ac:chgData name="Paweł Pawłowicz" userId="S::ppawlowicz@mateja.edu.pl::990515f9-548c-48fe-a380-c8a9d39226f8" providerId="AD" clId="Web-{E0AC3F42-5410-250C-AD28-70211FE39998}" dt="2025-10-15T17:15:21.538" v="27"/>
          <ac:picMkLst>
            <pc:docMk/>
            <pc:sldMk cId="650317164" sldId="256"/>
            <ac:picMk id="4" creationId="{1AFB738C-C45E-E8F1-A0EE-82ABD4F30F1E}"/>
          </ac:picMkLst>
        </pc:picChg>
      </pc:sldChg>
      <pc:sldChg chg="addSp delSp modSp new del">
        <pc:chgData name="Paweł Pawłowicz" userId="S::ppawlowicz@mateja.edu.pl::990515f9-548c-48fe-a380-c8a9d39226f8" providerId="AD" clId="Web-{E0AC3F42-5410-250C-AD28-70211FE39998}" dt="2025-10-15T17:22:46.639" v="113"/>
        <pc:sldMkLst>
          <pc:docMk/>
          <pc:sldMk cId="2524931148" sldId="257"/>
        </pc:sldMkLst>
        <pc:spChg chg="mod">
          <ac:chgData name="Paweł Pawłowicz" userId="S::ppawlowicz@mateja.edu.pl::990515f9-548c-48fe-a380-c8a9d39226f8" providerId="AD" clId="Web-{E0AC3F42-5410-250C-AD28-70211FE39998}" dt="2025-10-15T17:21:32.044" v="102" actId="14100"/>
          <ac:spMkLst>
            <pc:docMk/>
            <pc:sldMk cId="2524931148" sldId="257"/>
            <ac:spMk id="2" creationId="{AA993CC4-BA45-8380-39B5-29BD6B7FF44C}"/>
          </ac:spMkLst>
        </pc:spChg>
        <pc:spChg chg="del">
          <ac:chgData name="Paweł Pawłowicz" userId="S::ppawlowicz@mateja.edu.pl::990515f9-548c-48fe-a380-c8a9d39226f8" providerId="AD" clId="Web-{E0AC3F42-5410-250C-AD28-70211FE39998}" dt="2025-10-15T17:17:09.275" v="58"/>
          <ac:spMkLst>
            <pc:docMk/>
            <pc:sldMk cId="2524931148" sldId="257"/>
            <ac:spMk id="3" creationId="{70B52593-97A3-C4AB-B5FC-0C0779841873}"/>
          </ac:spMkLst>
        </pc:spChg>
        <pc:spChg chg="add mod ord">
          <ac:chgData name="Paweł Pawłowicz" userId="S::ppawlowicz@mateja.edu.pl::990515f9-548c-48fe-a380-c8a9d39226f8" providerId="AD" clId="Web-{E0AC3F42-5410-250C-AD28-70211FE39998}" dt="2025-10-15T17:20:40.044" v="89" actId="1076"/>
          <ac:spMkLst>
            <pc:docMk/>
            <pc:sldMk cId="2524931148" sldId="257"/>
            <ac:spMk id="6" creationId="{50978A23-7369-141A-FB8D-2EF211B10E46}"/>
          </ac:spMkLst>
        </pc:spChg>
        <pc:spChg chg="add del mod">
          <ac:chgData name="Paweł Pawłowicz" userId="S::ppawlowicz@mateja.edu.pl::990515f9-548c-48fe-a380-c8a9d39226f8" providerId="AD" clId="Web-{E0AC3F42-5410-250C-AD28-70211FE39998}" dt="2025-10-15T17:20:05.637" v="81"/>
          <ac:spMkLst>
            <pc:docMk/>
            <pc:sldMk cId="2524931148" sldId="257"/>
            <ac:spMk id="7" creationId="{6BF4BAFC-D338-D9E1-B23D-99528AFFF0BA}"/>
          </ac:spMkLst>
        </pc:spChg>
        <pc:spChg chg="add del mod ord">
          <ac:chgData name="Paweł Pawłowicz" userId="S::ppawlowicz@mateja.edu.pl::990515f9-548c-48fe-a380-c8a9d39226f8" providerId="AD" clId="Web-{E0AC3F42-5410-250C-AD28-70211FE39998}" dt="2025-10-15T17:21:37.325" v="103"/>
          <ac:spMkLst>
            <pc:docMk/>
            <pc:sldMk cId="2524931148" sldId="257"/>
            <ac:spMk id="8" creationId="{1EB8976D-976C-8C80-7158-7BEFB0FFF5C9}"/>
          </ac:spMkLst>
        </pc:spChg>
        <pc:spChg chg="add mod">
          <ac:chgData name="Paweł Pawłowicz" userId="S::ppawlowicz@mateja.edu.pl::990515f9-548c-48fe-a380-c8a9d39226f8" providerId="AD" clId="Web-{E0AC3F42-5410-250C-AD28-70211FE39998}" dt="2025-10-15T17:21:53.623" v="105" actId="1076"/>
          <ac:spMkLst>
            <pc:docMk/>
            <pc:sldMk cId="2524931148" sldId="257"/>
            <ac:spMk id="9" creationId="{D0788A5E-417B-C949-E1FF-DE1994E2A323}"/>
          </ac:spMkLst>
        </pc:spChg>
        <pc:spChg chg="add mod">
          <ac:chgData name="Paweł Pawłowicz" userId="S::ppawlowicz@mateja.edu.pl::990515f9-548c-48fe-a380-c8a9d39226f8" providerId="AD" clId="Web-{E0AC3F42-5410-250C-AD28-70211FE39998}" dt="2025-10-15T17:22:06.873" v="108" actId="14100"/>
          <ac:spMkLst>
            <pc:docMk/>
            <pc:sldMk cId="2524931148" sldId="257"/>
            <ac:spMk id="10" creationId="{060A907E-4210-114E-77D3-343110533F21}"/>
          </ac:spMkLst>
        </pc:spChg>
        <pc:picChg chg="add mod ord">
          <ac:chgData name="Paweł Pawłowicz" userId="S::ppawlowicz@mateja.edu.pl::990515f9-548c-48fe-a380-c8a9d39226f8" providerId="AD" clId="Web-{E0AC3F42-5410-250C-AD28-70211FE39998}" dt="2025-10-15T17:17:47.150" v="63" actId="14100"/>
          <ac:picMkLst>
            <pc:docMk/>
            <pc:sldMk cId="2524931148" sldId="257"/>
            <ac:picMk id="4" creationId="{2BAF582D-917A-B23A-E030-3DA4405A9AA7}"/>
          </ac:picMkLst>
        </pc:picChg>
        <pc:picChg chg="add mod">
          <ac:chgData name="Paweł Pawłowicz" userId="S::ppawlowicz@mateja.edu.pl::990515f9-548c-48fe-a380-c8a9d39226f8" providerId="AD" clId="Web-{E0AC3F42-5410-250C-AD28-70211FE39998}" dt="2025-10-15T17:17:31.244" v="60" actId="1076"/>
          <ac:picMkLst>
            <pc:docMk/>
            <pc:sldMk cId="2524931148" sldId="257"/>
            <ac:picMk id="5" creationId="{D340D654-D179-C73E-7A03-0F8B715C4C8D}"/>
          </ac:picMkLst>
        </pc:picChg>
        <pc:picChg chg="add del mod">
          <ac:chgData name="Paweł Pawłowicz" userId="S::ppawlowicz@mateja.edu.pl::990515f9-548c-48fe-a380-c8a9d39226f8" providerId="AD" clId="Web-{E0AC3F42-5410-250C-AD28-70211FE39998}" dt="2025-10-15T17:22:45.639" v="112"/>
          <ac:picMkLst>
            <pc:docMk/>
            <pc:sldMk cId="2524931148" sldId="257"/>
            <ac:picMk id="11" creationId="{74EE0FB5-9B2B-E71E-C7FA-C5313F00B3E2}"/>
          </ac:picMkLst>
        </pc:picChg>
      </pc:sldChg>
      <pc:sldChg chg="addSp delSp modSp new mod modTransition setBg">
        <pc:chgData name="Paweł Pawłowicz" userId="S::ppawlowicz@mateja.edu.pl::990515f9-548c-48fe-a380-c8a9d39226f8" providerId="AD" clId="Web-{E0AC3F42-5410-250C-AD28-70211FE39998}" dt="2025-10-15T19:29:09.147" v="483" actId="1076"/>
        <pc:sldMkLst>
          <pc:docMk/>
          <pc:sldMk cId="4196536952" sldId="258"/>
        </pc:sldMkLst>
        <pc:spChg chg="mod ord">
          <ac:chgData name="Paweł Pawłowicz" userId="S::ppawlowicz@mateja.edu.pl::990515f9-548c-48fe-a380-c8a9d39226f8" providerId="AD" clId="Web-{E0AC3F42-5410-250C-AD28-70211FE39998}" dt="2025-10-15T17:28:24.158" v="178" actId="20577"/>
          <ac:spMkLst>
            <pc:docMk/>
            <pc:sldMk cId="4196536952" sldId="258"/>
            <ac:spMk id="2" creationId="{8DF7B56B-4062-FA6B-C114-B24BE7BC2D79}"/>
          </ac:spMkLst>
        </pc:spChg>
        <pc:spChg chg="del">
          <ac:chgData name="Paweł Pawłowicz" userId="S::ppawlowicz@mateja.edu.pl::990515f9-548c-48fe-a380-c8a9d39226f8" providerId="AD" clId="Web-{E0AC3F42-5410-250C-AD28-70211FE39998}" dt="2025-10-15T17:22:23.045" v="109"/>
          <ac:spMkLst>
            <pc:docMk/>
            <pc:sldMk cId="4196536952" sldId="258"/>
            <ac:spMk id="3" creationId="{3ADDA733-342C-E1A0-2820-8A84697FD71D}"/>
          </ac:spMkLst>
        </pc:spChg>
        <pc:spChg chg="add del mod">
          <ac:chgData name="Paweł Pawłowicz" userId="S::ppawlowicz@mateja.edu.pl::990515f9-548c-48fe-a380-c8a9d39226f8" providerId="AD" clId="Web-{E0AC3F42-5410-250C-AD28-70211FE39998}" dt="2025-10-15T17:23:07.686" v="127"/>
          <ac:spMkLst>
            <pc:docMk/>
            <pc:sldMk cId="4196536952" sldId="258"/>
            <ac:spMk id="7" creationId="{8F276B80-AB09-A39C-EB1E-702D7EC1F3F3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7:24:18.030" v="150"/>
          <ac:spMkLst>
            <pc:docMk/>
            <pc:sldMk cId="4196536952" sldId="258"/>
            <ac:spMk id="13" creationId="{69DF1BD0-618C-82C7-603F-395BFBBCCA67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7:25:51.211" v="158"/>
          <ac:spMkLst>
            <pc:docMk/>
            <pc:sldMk cId="4196536952" sldId="258"/>
            <ac:spMk id="14" creationId="{714C48FA-35A1-5265-3564-81943EE44AD9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7:24:18.030" v="150"/>
          <ac:spMkLst>
            <pc:docMk/>
            <pc:sldMk cId="4196536952" sldId="258"/>
            <ac:spMk id="16" creationId="{0D7B6173-1D58-48E2-83CF-37350F315F75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7:26:46.356" v="163"/>
          <ac:spMkLst>
            <pc:docMk/>
            <pc:sldMk cId="4196536952" sldId="258"/>
            <ac:spMk id="17" creationId="{114C78B5-EC6B-4A39-8860-705100867457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7:24:18.030" v="150"/>
          <ac:spMkLst>
            <pc:docMk/>
            <pc:sldMk cId="4196536952" sldId="258"/>
            <ac:spMk id="18" creationId="{2F36CA75-CFBF-4844-B719-8FE9EBADA9AF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7:24:18.030" v="150"/>
          <ac:spMkLst>
            <pc:docMk/>
            <pc:sldMk cId="4196536952" sldId="258"/>
            <ac:spMk id="20" creationId="{3D4A84B9-E564-4DD0-97F8-DBF1C460C28A}"/>
          </ac:spMkLst>
        </pc:spChg>
        <pc:spChg chg="add">
          <ac:chgData name="Paweł Pawłowicz" userId="S::ppawlowicz@mateja.edu.pl::990515f9-548c-48fe-a380-c8a9d39226f8" providerId="AD" clId="Web-{E0AC3F42-5410-250C-AD28-70211FE39998}" dt="2025-10-15T17:26:46.356" v="163"/>
          <ac:spMkLst>
            <pc:docMk/>
            <pc:sldMk cId="4196536952" sldId="258"/>
            <ac:spMk id="23" creationId="{7C98A213-5994-475E-B327-DC6EC27FBA8B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7:24:18.030" v="150"/>
          <ac:spMkLst>
            <pc:docMk/>
            <pc:sldMk cId="4196536952" sldId="258"/>
            <ac:spMk id="24" creationId="{102382E0-0A09-46AE-B955-B911CAFE7F00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7:24:18.030" v="150"/>
          <ac:spMkLst>
            <pc:docMk/>
            <pc:sldMk cId="4196536952" sldId="258"/>
            <ac:spMk id="26" creationId="{7DE75D4A-0965-4973-BE75-DECCAC9A9614}"/>
          </ac:spMkLst>
        </pc:spChg>
        <pc:spChg chg="add">
          <ac:chgData name="Paweł Pawłowicz" userId="S::ppawlowicz@mateja.edu.pl::990515f9-548c-48fe-a380-c8a9d39226f8" providerId="AD" clId="Web-{E0AC3F42-5410-250C-AD28-70211FE39998}" dt="2025-10-15T17:26:46.356" v="163"/>
          <ac:spMkLst>
            <pc:docMk/>
            <pc:sldMk cId="4196536952" sldId="258"/>
            <ac:spMk id="28" creationId="{4B030A0D-0DAD-4A99-89BB-419527D6A64B}"/>
          </ac:spMkLst>
        </pc:spChg>
        <pc:grpChg chg="add del">
          <ac:chgData name="Paweł Pawłowicz" userId="S::ppawlowicz@mateja.edu.pl::990515f9-548c-48fe-a380-c8a9d39226f8" providerId="AD" clId="Web-{E0AC3F42-5410-250C-AD28-70211FE39998}" dt="2025-10-15T17:26:46.356" v="163"/>
          <ac:grpSpMkLst>
            <pc:docMk/>
            <pc:sldMk cId="4196536952" sldId="258"/>
            <ac:grpSpMk id="19" creationId="{A50943B0-FDF7-4C2C-B784-9208C945A8C3}"/>
          </ac:grpSpMkLst>
        </pc:grpChg>
        <pc:picChg chg="add del mod ord">
          <ac:chgData name="Paweł Pawłowicz" userId="S::ppawlowicz@mateja.edu.pl::990515f9-548c-48fe-a380-c8a9d39226f8" providerId="AD" clId="Web-{E0AC3F42-5410-250C-AD28-70211FE39998}" dt="2025-10-15T17:23:06.233" v="126"/>
          <ac:picMkLst>
            <pc:docMk/>
            <pc:sldMk cId="4196536952" sldId="258"/>
            <ac:picMk id="4" creationId="{7CF3FAF2-DCEB-E297-9320-E7683A4212B8}"/>
          </ac:picMkLst>
        </pc:picChg>
        <pc:picChg chg="add del mod">
          <ac:chgData name="Paweł Pawłowicz" userId="S::ppawlowicz@mateja.edu.pl::990515f9-548c-48fe-a380-c8a9d39226f8" providerId="AD" clId="Web-{E0AC3F42-5410-250C-AD28-70211FE39998}" dt="2025-10-15T17:22:49.373" v="114"/>
          <ac:picMkLst>
            <pc:docMk/>
            <pc:sldMk cId="4196536952" sldId="258"/>
            <ac:picMk id="5" creationId="{3C260C81-EF8E-E980-09EF-F633B353F40C}"/>
          </ac:picMkLst>
        </pc:picChg>
        <pc:picChg chg="add del mod ord">
          <ac:chgData name="Paweł Pawłowicz" userId="S::ppawlowicz@mateja.edu.pl::990515f9-548c-48fe-a380-c8a9d39226f8" providerId="AD" clId="Web-{E0AC3F42-5410-250C-AD28-70211FE39998}" dt="2025-10-15T19:29:06.365" v="482" actId="14100"/>
          <ac:picMkLst>
            <pc:docMk/>
            <pc:sldMk cId="4196536952" sldId="258"/>
            <ac:picMk id="8" creationId="{260D3EDA-CD7C-1DBA-A9ED-37CD3A61EF85}"/>
          </ac:picMkLst>
        </pc:picChg>
        <pc:picChg chg="add del mod">
          <ac:chgData name="Paweł Pawłowicz" userId="S::ppawlowicz@mateja.edu.pl::990515f9-548c-48fe-a380-c8a9d39226f8" providerId="AD" clId="Web-{E0AC3F42-5410-250C-AD28-70211FE39998}" dt="2025-10-15T17:26:50.731" v="164" actId="14100"/>
          <ac:picMkLst>
            <pc:docMk/>
            <pc:sldMk cId="4196536952" sldId="258"/>
            <ac:picMk id="9" creationId="{4FF0C890-70A4-3CAE-0B24-C362D3297B18}"/>
          </ac:picMkLst>
        </pc:picChg>
        <pc:picChg chg="add mod">
          <ac:chgData name="Paweł Pawłowicz" userId="S::ppawlowicz@mateja.edu.pl::990515f9-548c-48fe-a380-c8a9d39226f8" providerId="AD" clId="Web-{E0AC3F42-5410-250C-AD28-70211FE39998}" dt="2025-10-15T19:29:09.147" v="483" actId="1076"/>
          <ac:picMkLst>
            <pc:docMk/>
            <pc:sldMk cId="4196536952" sldId="258"/>
            <ac:picMk id="10" creationId="{5824F2A1-5C6B-353A-1BFF-2162D126B535}"/>
          </ac:picMkLst>
        </pc:picChg>
        <pc:picChg chg="add del">
          <ac:chgData name="Paweł Pawłowicz" userId="S::ppawlowicz@mateja.edu.pl::990515f9-548c-48fe-a380-c8a9d39226f8" providerId="AD" clId="Web-{E0AC3F42-5410-250C-AD28-70211FE39998}" dt="2025-10-15T17:24:18.030" v="150"/>
          <ac:picMkLst>
            <pc:docMk/>
            <pc:sldMk cId="4196536952" sldId="258"/>
            <ac:picMk id="22" creationId="{4A599609-F5C2-4A0B-A992-913F814A631A}"/>
          </ac:picMkLst>
        </pc:picChg>
      </pc:sldChg>
      <pc:sldChg chg="addSp delSp modSp new mod modTransition setBg">
        <pc:chgData name="Paweł Pawłowicz" userId="S::ppawlowicz@mateja.edu.pl::990515f9-548c-48fe-a380-c8a9d39226f8" providerId="AD" clId="Web-{E0AC3F42-5410-250C-AD28-70211FE39998}" dt="2025-10-15T19:27:36.395" v="469"/>
        <pc:sldMkLst>
          <pc:docMk/>
          <pc:sldMk cId="834249693" sldId="259"/>
        </pc:sldMkLst>
        <pc:spChg chg="mod ord">
          <ac:chgData name="Paweł Pawłowicz" userId="S::ppawlowicz@mateja.edu.pl::990515f9-548c-48fe-a380-c8a9d39226f8" providerId="AD" clId="Web-{E0AC3F42-5410-250C-AD28-70211FE39998}" dt="2025-10-15T17:33:26.481" v="194" actId="20577"/>
          <ac:spMkLst>
            <pc:docMk/>
            <pc:sldMk cId="834249693" sldId="259"/>
            <ac:spMk id="2" creationId="{0E6F6E69-6BDB-EEB6-9DBB-F62794B228FE}"/>
          </ac:spMkLst>
        </pc:spChg>
        <pc:spChg chg="del">
          <ac:chgData name="Paweł Pawłowicz" userId="S::ppawlowicz@mateja.edu.pl::990515f9-548c-48fe-a380-c8a9d39226f8" providerId="AD" clId="Web-{E0AC3F42-5410-250C-AD28-70211FE39998}" dt="2025-10-15T17:29:07.098" v="185"/>
          <ac:spMkLst>
            <pc:docMk/>
            <pc:sldMk cId="834249693" sldId="259"/>
            <ac:spMk id="3" creationId="{37FA7510-F107-4107-6ECF-A957D0939CC9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7:29:14.020" v="187"/>
          <ac:spMkLst>
            <pc:docMk/>
            <pc:sldMk cId="834249693" sldId="259"/>
            <ac:spMk id="9" creationId="{37C89E4B-3C9F-44B9-8B86-D9E3D112D8EC}"/>
          </ac:spMkLst>
        </pc:spChg>
        <pc:spChg chg="add">
          <ac:chgData name="Paweł Pawłowicz" userId="S::ppawlowicz@mateja.edu.pl::990515f9-548c-48fe-a380-c8a9d39226f8" providerId="AD" clId="Web-{E0AC3F42-5410-250C-AD28-70211FE39998}" dt="2025-10-15T17:29:14.036" v="188"/>
          <ac:spMkLst>
            <pc:docMk/>
            <pc:sldMk cId="834249693" sldId="259"/>
            <ac:spMk id="15" creationId="{37C89E4B-3C9F-44B9-8B86-D9E3D112D8EC}"/>
          </ac:spMkLst>
        </pc:spChg>
        <pc:picChg chg="add mod ord">
          <ac:chgData name="Paweł Pawłowicz" userId="S::ppawlowicz@mateja.edu.pl::990515f9-548c-48fe-a380-c8a9d39226f8" providerId="AD" clId="Web-{E0AC3F42-5410-250C-AD28-70211FE39998}" dt="2025-10-15T17:29:14.036" v="188"/>
          <ac:picMkLst>
            <pc:docMk/>
            <pc:sldMk cId="834249693" sldId="259"/>
            <ac:picMk id="4" creationId="{BCE0634A-E622-0910-4BAE-FB2A241F183B}"/>
          </ac:picMkLst>
        </pc:picChg>
        <pc:picChg chg="add del mod">
          <ac:chgData name="Paweł Pawłowicz" userId="S::ppawlowicz@mateja.edu.pl::990515f9-548c-48fe-a380-c8a9d39226f8" providerId="AD" clId="Web-{E0AC3F42-5410-250C-AD28-70211FE39998}" dt="2025-10-15T17:33:14.715" v="190"/>
          <ac:picMkLst>
            <pc:docMk/>
            <pc:sldMk cId="834249693" sldId="259"/>
            <ac:picMk id="5" creationId="{92D32A3C-A878-B3D5-69BB-E630A8BA9942}"/>
          </ac:picMkLst>
        </pc:picChg>
        <pc:cxnChg chg="add del">
          <ac:chgData name="Paweł Pawłowicz" userId="S::ppawlowicz@mateja.edu.pl::990515f9-548c-48fe-a380-c8a9d39226f8" providerId="AD" clId="Web-{E0AC3F42-5410-250C-AD28-70211FE39998}" dt="2025-10-15T17:29:14.020" v="187"/>
          <ac:cxnSpMkLst>
            <pc:docMk/>
            <pc:sldMk cId="834249693" sldId="259"/>
            <ac:cxnSpMk id="11" creationId="{AA2EAA10-076F-46BD-8F0F-B9A2FB77A85C}"/>
          </ac:cxnSpMkLst>
        </pc:cxnChg>
        <pc:cxnChg chg="add del">
          <ac:chgData name="Paweł Pawłowicz" userId="S::ppawlowicz@mateja.edu.pl::990515f9-548c-48fe-a380-c8a9d39226f8" providerId="AD" clId="Web-{E0AC3F42-5410-250C-AD28-70211FE39998}" dt="2025-10-15T17:29:14.020" v="187"/>
          <ac:cxnSpMkLst>
            <pc:docMk/>
            <pc:sldMk cId="834249693" sldId="259"/>
            <ac:cxnSpMk id="13" creationId="{D891E407-403B-4764-86C9-33A56D3BCAA3}"/>
          </ac:cxnSpMkLst>
        </pc:cxnChg>
        <pc:cxnChg chg="add">
          <ac:chgData name="Paweł Pawłowicz" userId="S::ppawlowicz@mateja.edu.pl::990515f9-548c-48fe-a380-c8a9d39226f8" providerId="AD" clId="Web-{E0AC3F42-5410-250C-AD28-70211FE39998}" dt="2025-10-15T17:29:14.036" v="188"/>
          <ac:cxnSpMkLst>
            <pc:docMk/>
            <pc:sldMk cId="834249693" sldId="259"/>
            <ac:cxnSpMk id="16" creationId="{AA2EAA10-076F-46BD-8F0F-B9A2FB77A85C}"/>
          </ac:cxnSpMkLst>
        </pc:cxnChg>
        <pc:cxnChg chg="add">
          <ac:chgData name="Paweł Pawłowicz" userId="S::ppawlowicz@mateja.edu.pl::990515f9-548c-48fe-a380-c8a9d39226f8" providerId="AD" clId="Web-{E0AC3F42-5410-250C-AD28-70211FE39998}" dt="2025-10-15T17:29:14.036" v="188"/>
          <ac:cxnSpMkLst>
            <pc:docMk/>
            <pc:sldMk cId="834249693" sldId="259"/>
            <ac:cxnSpMk id="17" creationId="{D891E407-403B-4764-86C9-33A56D3BCAA3}"/>
          </ac:cxnSpMkLst>
        </pc:cxnChg>
      </pc:sldChg>
      <pc:sldChg chg="addSp delSp modSp new mod modTransition setBg">
        <pc:chgData name="Paweł Pawłowicz" userId="S::ppawlowicz@mateja.edu.pl::990515f9-548c-48fe-a380-c8a9d39226f8" providerId="AD" clId="Web-{E0AC3F42-5410-250C-AD28-70211FE39998}" dt="2025-10-15T19:27:38.567" v="470"/>
        <pc:sldMkLst>
          <pc:docMk/>
          <pc:sldMk cId="3141244315" sldId="260"/>
        </pc:sldMkLst>
        <pc:spChg chg="mod">
          <ac:chgData name="Paweł Pawłowicz" userId="S::ppawlowicz@mateja.edu.pl::990515f9-548c-48fe-a380-c8a9d39226f8" providerId="AD" clId="Web-{E0AC3F42-5410-250C-AD28-70211FE39998}" dt="2025-10-15T19:13:11.559" v="385" actId="20577"/>
          <ac:spMkLst>
            <pc:docMk/>
            <pc:sldMk cId="3141244315" sldId="260"/>
            <ac:spMk id="2" creationId="{CAFA4DE2-B7CF-8EDF-395C-9FDD83A851D3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7:35:12.858" v="215"/>
          <ac:spMkLst>
            <pc:docMk/>
            <pc:sldMk cId="3141244315" sldId="260"/>
            <ac:spMk id="3" creationId="{D330F5DB-C66F-76BE-8A68-18A86AE8284D}"/>
          </ac:spMkLst>
        </pc:spChg>
        <pc:spChg chg="add mod">
          <ac:chgData name="Paweł Pawłowicz" userId="S::ppawlowicz@mateja.edu.pl::990515f9-548c-48fe-a380-c8a9d39226f8" providerId="AD" clId="Web-{E0AC3F42-5410-250C-AD28-70211FE39998}" dt="2025-10-15T19:13:23.716" v="388" actId="14100"/>
          <ac:spMkLst>
            <pc:docMk/>
            <pc:sldMk cId="3141244315" sldId="260"/>
            <ac:spMk id="3" creationId="{EED10EFD-8393-76E7-ABFE-0627910AC7E3}"/>
          </ac:spMkLst>
        </pc:spChg>
        <pc:spChg chg="add mod ord">
          <ac:chgData name="Paweł Pawłowicz" userId="S::ppawlowicz@mateja.edu.pl::990515f9-548c-48fe-a380-c8a9d39226f8" providerId="AD" clId="Web-{E0AC3F42-5410-250C-AD28-70211FE39998}" dt="2025-10-15T17:36:58.422" v="234"/>
          <ac:spMkLst>
            <pc:docMk/>
            <pc:sldMk cId="3141244315" sldId="260"/>
            <ac:spMk id="9" creationId="{2DE8C8F8-732A-AC7D-4074-257ADB76CC17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7:35:32.437" v="218"/>
          <ac:spMkLst>
            <pc:docMk/>
            <pc:sldMk cId="3141244315" sldId="260"/>
            <ac:spMk id="12" creationId="{5C3B591E-B9F8-9462-2EB7-2305C00B4559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7:35:32.437" v="218"/>
          <ac:spMkLst>
            <pc:docMk/>
            <pc:sldMk cId="3141244315" sldId="260"/>
            <ac:spMk id="15" creationId="{99F1FFA9-D672-408C-9220-ADEEC6ABDD09}"/>
          </ac:spMkLst>
        </pc:spChg>
        <pc:picChg chg="add del mod ord">
          <ac:chgData name="Paweł Pawłowicz" userId="S::ppawlowicz@mateja.edu.pl::990515f9-548c-48fe-a380-c8a9d39226f8" providerId="AD" clId="Web-{E0AC3F42-5410-250C-AD28-70211FE39998}" dt="2025-10-15T17:35:03.421" v="214"/>
          <ac:picMkLst>
            <pc:docMk/>
            <pc:sldMk cId="3141244315" sldId="260"/>
            <ac:picMk id="4" creationId="{A83AAAE7-03EE-D31A-A27A-12756DBA3308}"/>
          </ac:picMkLst>
        </pc:picChg>
        <pc:picChg chg="add del mod">
          <ac:chgData name="Paweł Pawłowicz" userId="S::ppawlowicz@mateja.edu.pl::990515f9-548c-48fe-a380-c8a9d39226f8" providerId="AD" clId="Web-{E0AC3F42-5410-250C-AD28-70211FE39998}" dt="2025-10-15T17:35:02.608" v="213"/>
          <ac:picMkLst>
            <pc:docMk/>
            <pc:sldMk cId="3141244315" sldId="260"/>
            <ac:picMk id="5" creationId="{0FB4E34C-829B-468B-A38F-5C11F590402B}"/>
          </ac:picMkLst>
        </pc:picChg>
        <pc:picChg chg="add del mod">
          <ac:chgData name="Paweł Pawłowicz" userId="S::ppawlowicz@mateja.edu.pl::990515f9-548c-48fe-a380-c8a9d39226f8" providerId="AD" clId="Web-{E0AC3F42-5410-250C-AD28-70211FE39998}" dt="2025-10-15T17:34:59.952" v="212"/>
          <ac:picMkLst>
            <pc:docMk/>
            <pc:sldMk cId="3141244315" sldId="260"/>
            <ac:picMk id="6" creationId="{06637361-C2E3-4F77-7B26-D758443CECE3}"/>
          </ac:picMkLst>
        </pc:picChg>
        <pc:picChg chg="add mod ord">
          <ac:chgData name="Paweł Pawłowicz" userId="S::ppawlowicz@mateja.edu.pl::990515f9-548c-48fe-a380-c8a9d39226f8" providerId="AD" clId="Web-{E0AC3F42-5410-250C-AD28-70211FE39998}" dt="2025-10-15T17:37:03.563" v="235" actId="14100"/>
          <ac:picMkLst>
            <pc:docMk/>
            <pc:sldMk cId="3141244315" sldId="260"/>
            <ac:picMk id="7" creationId="{DE258F07-442B-303D-A640-655E5476BE85}"/>
          </ac:picMkLst>
        </pc:picChg>
        <pc:picChg chg="add mod">
          <ac:chgData name="Paweł Pawłowicz" userId="S::ppawlowicz@mateja.edu.pl::990515f9-548c-48fe-a380-c8a9d39226f8" providerId="AD" clId="Web-{E0AC3F42-5410-250C-AD28-70211FE39998}" dt="2025-10-15T17:37:11.110" v="237" actId="14100"/>
          <ac:picMkLst>
            <pc:docMk/>
            <pc:sldMk cId="3141244315" sldId="260"/>
            <ac:picMk id="8" creationId="{2C0F4010-E640-37D3-9348-3F6E18279BDA}"/>
          </ac:picMkLst>
        </pc:picChg>
        <pc:cxnChg chg="add">
          <ac:chgData name="Paweł Pawłowicz" userId="S::ppawlowicz@mateja.edu.pl::990515f9-548c-48fe-a380-c8a9d39226f8" providerId="AD" clId="Web-{E0AC3F42-5410-250C-AD28-70211FE39998}" dt="2025-10-15T17:35:32.437" v="219"/>
          <ac:cxnSpMkLst>
            <pc:docMk/>
            <pc:sldMk cId="3141244315" sldId="260"/>
            <ac:cxnSpMk id="13" creationId="{7667AA61-5C27-F30F-D229-06CBE5709F33}"/>
          </ac:cxnSpMkLst>
        </pc:cxnChg>
      </pc:sldChg>
      <pc:sldChg chg="addSp delSp modSp new mod modTransition setBg">
        <pc:chgData name="Paweł Pawłowicz" userId="S::ppawlowicz@mateja.edu.pl::990515f9-548c-48fe-a380-c8a9d39226f8" providerId="AD" clId="Web-{E0AC3F42-5410-250C-AD28-70211FE39998}" dt="2025-10-15T19:27:50.068" v="471"/>
        <pc:sldMkLst>
          <pc:docMk/>
          <pc:sldMk cId="264672236" sldId="261"/>
        </pc:sldMkLst>
        <pc:spChg chg="add del mod ord">
          <ac:chgData name="Paweł Pawłowicz" userId="S::ppawlowicz@mateja.edu.pl::990515f9-548c-48fe-a380-c8a9d39226f8" providerId="AD" clId="Web-{E0AC3F42-5410-250C-AD28-70211FE39998}" dt="2025-10-15T18:40:23.094" v="268"/>
          <ac:spMkLst>
            <pc:docMk/>
            <pc:sldMk cId="264672236" sldId="261"/>
            <ac:spMk id="2" creationId="{1F1A89D5-168C-8D43-831F-B31B34B65806}"/>
          </ac:spMkLst>
        </pc:spChg>
        <pc:spChg chg="del">
          <ac:chgData name="Paweł Pawłowicz" userId="S::ppawlowicz@mateja.edu.pl::990515f9-548c-48fe-a380-c8a9d39226f8" providerId="AD" clId="Web-{E0AC3F42-5410-250C-AD28-70211FE39998}" dt="2025-10-15T17:37:38.485" v="241"/>
          <ac:spMkLst>
            <pc:docMk/>
            <pc:sldMk cId="264672236" sldId="261"/>
            <ac:spMk id="3" creationId="{1CD192B3-2CFB-12E4-44B3-05EE8AEA077C}"/>
          </ac:spMkLst>
        </pc:spChg>
        <pc:spChg chg="add">
          <ac:chgData name="Paweł Pawłowicz" userId="S::ppawlowicz@mateja.edu.pl::990515f9-548c-48fe-a380-c8a9d39226f8" providerId="AD" clId="Web-{E0AC3F42-5410-250C-AD28-70211FE39998}" dt="2025-10-15T18:40:17.407" v="267"/>
          <ac:spMkLst>
            <pc:docMk/>
            <pc:sldMk cId="264672236" sldId="261"/>
            <ac:spMk id="7" creationId="{3A930249-8242-4E2B-AF17-C01826488321}"/>
          </ac:spMkLst>
        </pc:spChg>
        <pc:spChg chg="add">
          <ac:chgData name="Paweł Pawłowicz" userId="S::ppawlowicz@mateja.edu.pl::990515f9-548c-48fe-a380-c8a9d39226f8" providerId="AD" clId="Web-{E0AC3F42-5410-250C-AD28-70211FE39998}" dt="2025-10-15T18:40:17.407" v="267"/>
          <ac:spMkLst>
            <pc:docMk/>
            <pc:sldMk cId="264672236" sldId="261"/>
            <ac:spMk id="8" creationId="{A5BDD999-C5E1-4B3E-A710-768673819165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8:39:20.264" v="250"/>
          <ac:spMkLst>
            <pc:docMk/>
            <pc:sldMk cId="264672236" sldId="261"/>
            <ac:spMk id="10" creationId="{3A930249-8242-4E2B-AF17-C01826488321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8:39:20.264" v="250"/>
          <ac:spMkLst>
            <pc:docMk/>
            <pc:sldMk cId="264672236" sldId="261"/>
            <ac:spMk id="12" creationId="{A5BDD999-C5E1-4B3E-A710-768673819165}"/>
          </ac:spMkLst>
        </pc:spChg>
        <pc:picChg chg="add mod ord">
          <ac:chgData name="Paweł Pawłowicz" userId="S::ppawlowicz@mateja.edu.pl::990515f9-548c-48fe-a380-c8a9d39226f8" providerId="AD" clId="Web-{E0AC3F42-5410-250C-AD28-70211FE39998}" dt="2025-10-15T18:40:17.407" v="267"/>
          <ac:picMkLst>
            <pc:docMk/>
            <pc:sldMk cId="264672236" sldId="261"/>
            <ac:picMk id="4" creationId="{079D6EED-AF8D-426E-0102-4949AD0FDC33}"/>
          </ac:picMkLst>
        </pc:picChg>
        <pc:picChg chg="add mod">
          <ac:chgData name="Paweł Pawłowicz" userId="S::ppawlowicz@mateja.edu.pl::990515f9-548c-48fe-a380-c8a9d39226f8" providerId="AD" clId="Web-{E0AC3F42-5410-250C-AD28-70211FE39998}" dt="2025-10-15T18:40:33.064" v="272"/>
          <ac:picMkLst>
            <pc:docMk/>
            <pc:sldMk cId="264672236" sldId="261"/>
            <ac:picMk id="5" creationId="{ABEAA928-8B8D-5E40-1EC8-67EB6FAA759A}"/>
          </ac:picMkLst>
        </pc:picChg>
      </pc:sldChg>
      <pc:sldChg chg="addSp delSp modSp new mod modTransition setBg">
        <pc:chgData name="Paweł Pawłowicz" userId="S::ppawlowicz@mateja.edu.pl::990515f9-548c-48fe-a380-c8a9d39226f8" providerId="AD" clId="Web-{E0AC3F42-5410-250C-AD28-70211FE39998}" dt="2025-10-15T19:27:55.864" v="472"/>
        <pc:sldMkLst>
          <pc:docMk/>
          <pc:sldMk cId="3385788810" sldId="262"/>
        </pc:sldMkLst>
        <pc:spChg chg="mod">
          <ac:chgData name="Paweł Pawłowicz" userId="S::ppawlowicz@mateja.edu.pl::990515f9-548c-48fe-a380-c8a9d39226f8" providerId="AD" clId="Web-{E0AC3F42-5410-250C-AD28-70211FE39998}" dt="2025-10-15T19:02:39.373" v="300" actId="20577"/>
          <ac:spMkLst>
            <pc:docMk/>
            <pc:sldMk cId="3385788810" sldId="262"/>
            <ac:spMk id="2" creationId="{F4BCD310-3260-7E22-E550-E67D73274E41}"/>
          </ac:spMkLst>
        </pc:spChg>
        <pc:spChg chg="del">
          <ac:chgData name="Paweł Pawłowicz" userId="S::ppawlowicz@mateja.edu.pl::990515f9-548c-48fe-a380-c8a9d39226f8" providerId="AD" clId="Web-{E0AC3F42-5410-250C-AD28-70211FE39998}" dt="2025-10-15T19:00:39.357" v="284"/>
          <ac:spMkLst>
            <pc:docMk/>
            <pc:sldMk cId="3385788810" sldId="262"/>
            <ac:spMk id="3" creationId="{24761412-49AA-9822-C468-E5895067E0C5}"/>
          </ac:spMkLst>
        </pc:spChg>
        <pc:spChg chg="add mod ord">
          <ac:chgData name="Paweł Pawłowicz" userId="S::ppawlowicz@mateja.edu.pl::990515f9-548c-48fe-a380-c8a9d39226f8" providerId="AD" clId="Web-{E0AC3F42-5410-250C-AD28-70211FE39998}" dt="2025-10-15T19:03:11.310" v="311" actId="1076"/>
          <ac:spMkLst>
            <pc:docMk/>
            <pc:sldMk cId="3385788810" sldId="262"/>
            <ac:spMk id="8" creationId="{6B030DA1-32EE-B33C-E4FE-8B8BC16D6024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9:01:33.544" v="287"/>
          <ac:spMkLst>
            <pc:docMk/>
            <pc:sldMk cId="3385788810" sldId="262"/>
            <ac:spMk id="9" creationId="{B8B43FFD-4A9F-FB5A-958D-5E914E8079B0}"/>
          </ac:spMkLst>
        </pc:spChg>
        <pc:spChg chg="add">
          <ac:chgData name="Paweł Pawłowicz" userId="S::ppawlowicz@mateja.edu.pl::990515f9-548c-48fe-a380-c8a9d39226f8" providerId="AD" clId="Web-{E0AC3F42-5410-250C-AD28-70211FE39998}" dt="2025-10-15T19:00:57.154" v="286"/>
          <ac:spMkLst>
            <pc:docMk/>
            <pc:sldMk cId="3385788810" sldId="262"/>
            <ac:spMk id="12" creationId="{99F1FFA9-D672-408C-9220-ADEEC6ABDD09}"/>
          </ac:spMkLst>
        </pc:spChg>
        <pc:picChg chg="add mod ord">
          <ac:chgData name="Paweł Pawłowicz" userId="S::ppawlowicz@mateja.edu.pl::990515f9-548c-48fe-a380-c8a9d39226f8" providerId="AD" clId="Web-{E0AC3F42-5410-250C-AD28-70211FE39998}" dt="2025-10-15T19:00:57.154" v="286"/>
          <ac:picMkLst>
            <pc:docMk/>
            <pc:sldMk cId="3385788810" sldId="262"/>
            <ac:picMk id="4" creationId="{45239BBD-FB5B-9BA2-3F6C-4BD36DE79AE9}"/>
          </ac:picMkLst>
        </pc:picChg>
        <pc:picChg chg="add mod">
          <ac:chgData name="Paweł Pawłowicz" userId="S::ppawlowicz@mateja.edu.pl::990515f9-548c-48fe-a380-c8a9d39226f8" providerId="AD" clId="Web-{E0AC3F42-5410-250C-AD28-70211FE39998}" dt="2025-10-15T19:00:57.154" v="286"/>
          <ac:picMkLst>
            <pc:docMk/>
            <pc:sldMk cId="3385788810" sldId="262"/>
            <ac:picMk id="5" creationId="{A7A422D2-9311-70F5-C6D8-D793C80A41ED}"/>
          </ac:picMkLst>
        </pc:picChg>
        <pc:picChg chg="add mod ord">
          <ac:chgData name="Paweł Pawłowicz" userId="S::ppawlowicz@mateja.edu.pl::990515f9-548c-48fe-a380-c8a9d39226f8" providerId="AD" clId="Web-{E0AC3F42-5410-250C-AD28-70211FE39998}" dt="2025-10-15T19:03:11.748" v="312" actId="1076"/>
          <ac:picMkLst>
            <pc:docMk/>
            <pc:sldMk cId="3385788810" sldId="262"/>
            <ac:picMk id="6" creationId="{498EADE7-0752-A961-9A42-FB55E8B382D0}"/>
          </ac:picMkLst>
        </pc:picChg>
        <pc:picChg chg="add mod">
          <ac:chgData name="Paweł Pawłowicz" userId="S::ppawlowicz@mateja.edu.pl::990515f9-548c-48fe-a380-c8a9d39226f8" providerId="AD" clId="Web-{E0AC3F42-5410-250C-AD28-70211FE39998}" dt="2025-10-15T19:03:14.310" v="313" actId="1076"/>
          <ac:picMkLst>
            <pc:docMk/>
            <pc:sldMk cId="3385788810" sldId="262"/>
            <ac:picMk id="7" creationId="{38CE4FE6-821A-2C7F-02CD-7810C544AEA3}"/>
          </ac:picMkLst>
        </pc:picChg>
      </pc:sldChg>
      <pc:sldChg chg="addSp delSp modSp new mod modTransition setBg">
        <pc:chgData name="Paweł Pawłowicz" userId="S::ppawlowicz@mateja.edu.pl::990515f9-548c-48fe-a380-c8a9d39226f8" providerId="AD" clId="Web-{E0AC3F42-5410-250C-AD28-70211FE39998}" dt="2025-10-15T19:28:02.380" v="473"/>
        <pc:sldMkLst>
          <pc:docMk/>
          <pc:sldMk cId="1424572246" sldId="263"/>
        </pc:sldMkLst>
        <pc:spChg chg="del mod">
          <ac:chgData name="Paweł Pawłowicz" userId="S::ppawlowicz@mateja.edu.pl::990515f9-548c-48fe-a380-c8a9d39226f8" providerId="AD" clId="Web-{E0AC3F42-5410-250C-AD28-70211FE39998}" dt="2025-10-15T19:05:09.577" v="320"/>
          <ac:spMkLst>
            <pc:docMk/>
            <pc:sldMk cId="1424572246" sldId="263"/>
            <ac:spMk id="2" creationId="{064692BD-1FCE-97C4-F3D4-5EAF4363123C}"/>
          </ac:spMkLst>
        </pc:spChg>
        <pc:spChg chg="del">
          <ac:chgData name="Paweł Pawłowicz" userId="S::ppawlowicz@mateja.edu.pl::990515f9-548c-48fe-a380-c8a9d39226f8" providerId="AD" clId="Web-{E0AC3F42-5410-250C-AD28-70211FE39998}" dt="2025-10-15T19:03:33.701" v="315"/>
          <ac:spMkLst>
            <pc:docMk/>
            <pc:sldMk cId="1424572246" sldId="263"/>
            <ac:spMk id="3" creationId="{09435CED-163C-27DD-52E8-481D95861D2E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9:05:51.812" v="326"/>
          <ac:spMkLst>
            <pc:docMk/>
            <pc:sldMk cId="1424572246" sldId="263"/>
            <ac:spMk id="10" creationId="{AC0749D4-5D79-415F-A4FE-C04AA9FAF637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9:05:51.812" v="326"/>
          <ac:spMkLst>
            <pc:docMk/>
            <pc:sldMk cId="1424572246" sldId="263"/>
            <ac:spMk id="12" creationId="{E8C1EE2C-97A4-4801-8BC8-9D18F259BDAD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9:06:20.874" v="337"/>
          <ac:spMkLst>
            <pc:docMk/>
            <pc:sldMk cId="1424572246" sldId="263"/>
            <ac:spMk id="17" creationId="{799448F2-0E5B-42DA-B2D1-11A14E947BD4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9:06:20.874" v="337"/>
          <ac:spMkLst>
            <pc:docMk/>
            <pc:sldMk cId="1424572246" sldId="263"/>
            <ac:spMk id="19" creationId="{4E8A7552-20E1-4F34-ADAB-C1DB6634D47E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9:06:25.921" v="338"/>
          <ac:spMkLst>
            <pc:docMk/>
            <pc:sldMk cId="1424572246" sldId="263"/>
            <ac:spMk id="23" creationId="{C78A5309-93CA-EF08-F9FF-221D0EC967C7}"/>
          </ac:spMkLst>
        </pc:spChg>
        <pc:spChg chg="add">
          <ac:chgData name="Paweł Pawłowicz" userId="S::ppawlowicz@mateja.edu.pl::990515f9-548c-48fe-a380-c8a9d39226f8" providerId="AD" clId="Web-{E0AC3F42-5410-250C-AD28-70211FE39998}" dt="2025-10-15T19:06:20.874" v="337"/>
          <ac:spMkLst>
            <pc:docMk/>
            <pc:sldMk cId="1424572246" sldId="263"/>
            <ac:spMk id="26" creationId="{B3F59054-3394-4D87-8BD0-A28DCD47F1BC}"/>
          </ac:spMkLst>
        </pc:spChg>
        <pc:spChg chg="add">
          <ac:chgData name="Paweł Pawłowicz" userId="S::ppawlowicz@mateja.edu.pl::990515f9-548c-48fe-a380-c8a9d39226f8" providerId="AD" clId="Web-{E0AC3F42-5410-250C-AD28-70211FE39998}" dt="2025-10-15T19:06:20.874" v="337"/>
          <ac:spMkLst>
            <pc:docMk/>
            <pc:sldMk cId="1424572246" sldId="263"/>
            <ac:spMk id="28" creationId="{2FE0ABA9-CAF1-4816-837D-5F28AAA08E0A}"/>
          </ac:spMkLst>
        </pc:spChg>
        <pc:spChg chg="add">
          <ac:chgData name="Paweł Pawłowicz" userId="S::ppawlowicz@mateja.edu.pl::990515f9-548c-48fe-a380-c8a9d39226f8" providerId="AD" clId="Web-{E0AC3F42-5410-250C-AD28-70211FE39998}" dt="2025-10-15T19:06:20.874" v="337"/>
          <ac:spMkLst>
            <pc:docMk/>
            <pc:sldMk cId="1424572246" sldId="263"/>
            <ac:spMk id="30" creationId="{BC8B9C14-70F0-4F42-85FF-0DD3D5A585A5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9:06:28.374" v="340"/>
          <ac:spMkLst>
            <pc:docMk/>
            <pc:sldMk cId="1424572246" sldId="263"/>
            <ac:spMk id="32" creationId="{98DE6C44-43F8-4DE4-AB81-66853FFEA09A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9:06:27.218" v="339"/>
          <ac:spMkLst>
            <pc:docMk/>
            <pc:sldMk cId="1424572246" sldId="263"/>
            <ac:spMk id="34" creationId="{2409529B-9B56-4F10-BE4D-F934DB89E57E}"/>
          </ac:spMkLst>
        </pc:spChg>
        <pc:picChg chg="add mod ord">
          <ac:chgData name="Paweł Pawłowicz" userId="S::ppawlowicz@mateja.edu.pl::990515f9-548c-48fe-a380-c8a9d39226f8" providerId="AD" clId="Web-{E0AC3F42-5410-250C-AD28-70211FE39998}" dt="2025-10-15T19:05:51.812" v="326"/>
          <ac:picMkLst>
            <pc:docMk/>
            <pc:sldMk cId="1424572246" sldId="263"/>
            <ac:picMk id="4" creationId="{FDD39784-934C-3EE4-95E6-290142E98A97}"/>
          </ac:picMkLst>
        </pc:picChg>
        <pc:picChg chg="add mod">
          <ac:chgData name="Paweł Pawłowicz" userId="S::ppawlowicz@mateja.edu.pl::990515f9-548c-48fe-a380-c8a9d39226f8" providerId="AD" clId="Web-{E0AC3F42-5410-250C-AD28-70211FE39998}" dt="2025-10-15T19:06:20.874" v="337"/>
          <ac:picMkLst>
            <pc:docMk/>
            <pc:sldMk cId="1424572246" sldId="263"/>
            <ac:picMk id="5" creationId="{BB33A1F4-AC52-D4AB-C466-FBF723E64723}"/>
          </ac:picMkLst>
        </pc:picChg>
        <pc:picChg chg="add del mod">
          <ac:chgData name="Paweł Pawłowicz" userId="S::ppawlowicz@mateja.edu.pl::990515f9-548c-48fe-a380-c8a9d39226f8" providerId="AD" clId="Web-{E0AC3F42-5410-250C-AD28-70211FE39998}" dt="2025-10-15T19:05:44.171" v="325"/>
          <ac:picMkLst>
            <pc:docMk/>
            <pc:sldMk cId="1424572246" sldId="263"/>
            <ac:picMk id="6" creationId="{F3DD8A19-5FC6-55F0-6FE2-9C5B69256A89}"/>
          </ac:picMkLst>
        </pc:picChg>
        <pc:picChg chg="add mod ord">
          <ac:chgData name="Paweł Pawłowicz" userId="S::ppawlowicz@mateja.edu.pl::990515f9-548c-48fe-a380-c8a9d39226f8" providerId="AD" clId="Web-{E0AC3F42-5410-250C-AD28-70211FE39998}" dt="2025-10-15T19:06:20.874" v="337"/>
          <ac:picMkLst>
            <pc:docMk/>
            <pc:sldMk cId="1424572246" sldId="263"/>
            <ac:picMk id="7" creationId="{F005D01C-D8ED-A32D-D0AB-9C5FA0AE8171}"/>
          </ac:picMkLst>
        </pc:picChg>
        <pc:picChg chg="add mod">
          <ac:chgData name="Paweł Pawłowicz" userId="S::ppawlowicz@mateja.edu.pl::990515f9-548c-48fe-a380-c8a9d39226f8" providerId="AD" clId="Web-{E0AC3F42-5410-250C-AD28-70211FE39998}" dt="2025-10-15T19:09:24.630" v="352" actId="14100"/>
          <ac:picMkLst>
            <pc:docMk/>
            <pc:sldMk cId="1424572246" sldId="263"/>
            <ac:picMk id="8" creationId="{4DD311D6-29AF-0607-DA06-61ECB907ACD6}"/>
          </ac:picMkLst>
        </pc:picChg>
        <pc:picChg chg="add del mod">
          <ac:chgData name="Paweł Pawłowicz" userId="S::ppawlowicz@mateja.edu.pl::990515f9-548c-48fe-a380-c8a9d39226f8" providerId="AD" clId="Web-{E0AC3F42-5410-250C-AD28-70211FE39998}" dt="2025-10-15T19:09:21.395" v="351"/>
          <ac:picMkLst>
            <pc:docMk/>
            <pc:sldMk cId="1424572246" sldId="263"/>
            <ac:picMk id="9" creationId="{B8DC0E1D-D313-70B0-8CC2-AEC2273223C3}"/>
          </ac:picMkLst>
        </pc:picChg>
      </pc:sldChg>
      <pc:sldChg chg="addSp delSp modSp new mod modTransition setBg">
        <pc:chgData name="Paweł Pawłowicz" userId="S::ppawlowicz@mateja.edu.pl::990515f9-548c-48fe-a380-c8a9d39226f8" providerId="AD" clId="Web-{E0AC3F42-5410-250C-AD28-70211FE39998}" dt="2025-10-15T19:28:13.537" v="475"/>
        <pc:sldMkLst>
          <pc:docMk/>
          <pc:sldMk cId="3070451441" sldId="264"/>
        </pc:sldMkLst>
        <pc:spChg chg="mod ord">
          <ac:chgData name="Paweł Pawłowicz" userId="S::ppawlowicz@mateja.edu.pl::990515f9-548c-48fe-a380-c8a9d39226f8" providerId="AD" clId="Web-{E0AC3F42-5410-250C-AD28-70211FE39998}" dt="2025-10-15T19:14:18.343" v="399" actId="20577"/>
          <ac:spMkLst>
            <pc:docMk/>
            <pc:sldMk cId="3070451441" sldId="264"/>
            <ac:spMk id="2" creationId="{5BE5A4E1-161B-9759-0AE4-39E42B9DA3FF}"/>
          </ac:spMkLst>
        </pc:spChg>
        <pc:spChg chg="del">
          <ac:chgData name="Paweł Pawłowicz" userId="S::ppawlowicz@mateja.edu.pl::990515f9-548c-48fe-a380-c8a9d39226f8" providerId="AD" clId="Web-{E0AC3F42-5410-250C-AD28-70211FE39998}" dt="2025-10-15T19:12:21.289" v="363"/>
          <ac:spMkLst>
            <pc:docMk/>
            <pc:sldMk cId="3070451441" sldId="264"/>
            <ac:spMk id="3" creationId="{E0B499D4-0186-AB41-392D-ED58AA53F804}"/>
          </ac:spMkLst>
        </pc:spChg>
        <pc:spChg chg="add">
          <ac:chgData name="Paweł Pawłowicz" userId="S::ppawlowicz@mateja.edu.pl::990515f9-548c-48fe-a380-c8a9d39226f8" providerId="AD" clId="Web-{E0AC3F42-5410-250C-AD28-70211FE39998}" dt="2025-10-15T19:13:54.936" v="392"/>
          <ac:spMkLst>
            <pc:docMk/>
            <pc:sldMk cId="3070451441" sldId="264"/>
            <ac:spMk id="9" creationId="{0671A8AE-40A1-4631-A6B8-581AFF065482}"/>
          </ac:spMkLst>
        </pc:spChg>
        <pc:spChg chg="add">
          <ac:chgData name="Paweł Pawłowicz" userId="S::ppawlowicz@mateja.edu.pl::990515f9-548c-48fe-a380-c8a9d39226f8" providerId="AD" clId="Web-{E0AC3F42-5410-250C-AD28-70211FE39998}" dt="2025-10-15T19:13:54.936" v="392"/>
          <ac:spMkLst>
            <pc:docMk/>
            <pc:sldMk cId="3070451441" sldId="264"/>
            <ac:spMk id="11" creationId="{AB58EF07-17C2-48CF-ABB0-EEF1F17CB8F0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9:14:20.437" v="400"/>
          <ac:spMkLst>
            <pc:docMk/>
            <pc:sldMk cId="3070451441" sldId="264"/>
            <ac:spMk id="13" creationId="{AF2F604E-43BE-4DC3-B983-E071523364F8}"/>
          </ac:spMkLst>
        </pc:spChg>
        <pc:spChg chg="add">
          <ac:chgData name="Paweł Pawłowicz" userId="S::ppawlowicz@mateja.edu.pl::990515f9-548c-48fe-a380-c8a9d39226f8" providerId="AD" clId="Web-{E0AC3F42-5410-250C-AD28-70211FE39998}" dt="2025-10-15T19:13:54.936" v="392"/>
          <ac:spMkLst>
            <pc:docMk/>
            <pc:sldMk cId="3070451441" sldId="264"/>
            <ac:spMk id="15" creationId="{08C9B587-E65E-4B52-B37C-ABEBB6E87928}"/>
          </ac:spMkLst>
        </pc:spChg>
        <pc:picChg chg="add mod ord">
          <ac:chgData name="Paweł Pawłowicz" userId="S::ppawlowicz@mateja.edu.pl::990515f9-548c-48fe-a380-c8a9d39226f8" providerId="AD" clId="Web-{E0AC3F42-5410-250C-AD28-70211FE39998}" dt="2025-10-15T19:13:54.936" v="392"/>
          <ac:picMkLst>
            <pc:docMk/>
            <pc:sldMk cId="3070451441" sldId="264"/>
            <ac:picMk id="4" creationId="{E1805FCC-6ADC-EFC4-2F0F-0BB29A611C89}"/>
          </ac:picMkLst>
        </pc:picChg>
        <pc:picChg chg="add del mod">
          <ac:chgData name="Paweł Pawłowicz" userId="S::ppawlowicz@mateja.edu.pl::990515f9-548c-48fe-a380-c8a9d39226f8" providerId="AD" clId="Web-{E0AC3F42-5410-250C-AD28-70211FE39998}" dt="2025-10-15T19:13:52.592" v="391"/>
          <ac:picMkLst>
            <pc:docMk/>
            <pc:sldMk cId="3070451441" sldId="264"/>
            <ac:picMk id="5" creationId="{AB1737FC-C8FF-4897-E3BA-7C36A11CBFF4}"/>
          </ac:picMkLst>
        </pc:picChg>
      </pc:sldChg>
      <pc:sldChg chg="addSp delSp modSp new mod modTransition setBg">
        <pc:chgData name="Paweł Pawłowicz" userId="S::ppawlowicz@mateja.edu.pl::990515f9-548c-48fe-a380-c8a9d39226f8" providerId="AD" clId="Web-{E0AC3F42-5410-250C-AD28-70211FE39998}" dt="2025-10-15T19:28:34.662" v="480"/>
        <pc:sldMkLst>
          <pc:docMk/>
          <pc:sldMk cId="507708089" sldId="265"/>
        </pc:sldMkLst>
        <pc:spChg chg="del">
          <ac:chgData name="Paweł Pawłowicz" userId="S::ppawlowicz@mateja.edu.pl::990515f9-548c-48fe-a380-c8a9d39226f8" providerId="AD" clId="Web-{E0AC3F42-5410-250C-AD28-70211FE39998}" dt="2025-10-15T19:16:59.302" v="404"/>
          <ac:spMkLst>
            <pc:docMk/>
            <pc:sldMk cId="507708089" sldId="265"/>
            <ac:spMk id="2" creationId="{A2D40D08-0559-C8B6-53A9-A1E258117AD6}"/>
          </ac:spMkLst>
        </pc:spChg>
        <pc:spChg chg="del">
          <ac:chgData name="Paweł Pawłowicz" userId="S::ppawlowicz@mateja.edu.pl::990515f9-548c-48fe-a380-c8a9d39226f8" providerId="AD" clId="Web-{E0AC3F42-5410-250C-AD28-70211FE39998}" dt="2025-10-15T19:14:37.375" v="402"/>
          <ac:spMkLst>
            <pc:docMk/>
            <pc:sldMk cId="507708089" sldId="265"/>
            <ac:spMk id="3" creationId="{EC017134-F970-614B-C49B-A1699ACEC08B}"/>
          </ac:spMkLst>
        </pc:spChg>
        <pc:spChg chg="add">
          <ac:chgData name="Paweł Pawłowicz" userId="S::ppawlowicz@mateja.edu.pl::990515f9-548c-48fe-a380-c8a9d39226f8" providerId="AD" clId="Web-{E0AC3F42-5410-250C-AD28-70211FE39998}" dt="2025-10-15T19:16:59.302" v="404"/>
          <ac:spMkLst>
            <pc:docMk/>
            <pc:sldMk cId="507708089" sldId="265"/>
            <ac:spMk id="9" creationId="{42A4FC2C-047E-45A5-965D-8E1E3BF09BC6}"/>
          </ac:spMkLst>
        </pc:spChg>
        <pc:picChg chg="add mod ord">
          <ac:chgData name="Paweł Pawłowicz" userId="S::ppawlowicz@mateja.edu.pl::990515f9-548c-48fe-a380-c8a9d39226f8" providerId="AD" clId="Web-{E0AC3F42-5410-250C-AD28-70211FE39998}" dt="2025-10-15T19:16:59.302" v="404"/>
          <ac:picMkLst>
            <pc:docMk/>
            <pc:sldMk cId="507708089" sldId="265"/>
            <ac:picMk id="4" creationId="{C201AB2E-355A-104F-528D-3F6D6B915244}"/>
          </ac:picMkLst>
        </pc:picChg>
      </pc:sldChg>
      <pc:sldChg chg="addSp delSp modSp new mod modTransition setBg">
        <pc:chgData name="Paweł Pawłowicz" userId="S::ppawlowicz@mateja.edu.pl::990515f9-548c-48fe-a380-c8a9d39226f8" providerId="AD" clId="Web-{E0AC3F42-5410-250C-AD28-70211FE39998}" dt="2025-10-15T19:28:28.318" v="479"/>
        <pc:sldMkLst>
          <pc:docMk/>
          <pc:sldMk cId="3178462358" sldId="266"/>
        </pc:sldMkLst>
        <pc:spChg chg="mod ord">
          <ac:chgData name="Paweł Pawłowicz" userId="S::ppawlowicz@mateja.edu.pl::990515f9-548c-48fe-a380-c8a9d39226f8" providerId="AD" clId="Web-{E0AC3F42-5410-250C-AD28-70211FE39998}" dt="2025-10-15T19:20:28.668" v="439" actId="20577"/>
          <ac:spMkLst>
            <pc:docMk/>
            <pc:sldMk cId="3178462358" sldId="266"/>
            <ac:spMk id="2" creationId="{7E16AF24-7559-4424-F1CB-8988350714E1}"/>
          </ac:spMkLst>
        </pc:spChg>
        <pc:spChg chg="del">
          <ac:chgData name="Paweł Pawłowicz" userId="S::ppawlowicz@mateja.edu.pl::990515f9-548c-48fe-a380-c8a9d39226f8" providerId="AD" clId="Web-{E0AC3F42-5410-250C-AD28-70211FE39998}" dt="2025-10-15T19:17:17.272" v="406"/>
          <ac:spMkLst>
            <pc:docMk/>
            <pc:sldMk cId="3178462358" sldId="266"/>
            <ac:spMk id="3" creationId="{B4A323FB-9DC2-BBAC-DAFF-CBC930785731}"/>
          </ac:spMkLst>
        </pc:spChg>
        <pc:spChg chg="add">
          <ac:chgData name="Paweł Pawłowicz" userId="S::ppawlowicz@mateja.edu.pl::990515f9-548c-48fe-a380-c8a9d39226f8" providerId="AD" clId="Web-{E0AC3F42-5410-250C-AD28-70211FE39998}" dt="2025-10-15T19:17:42.914" v="409"/>
          <ac:spMkLst>
            <pc:docMk/>
            <pc:sldMk cId="3178462358" sldId="266"/>
            <ac:spMk id="11" creationId="{7E734232-46A8-4884-9A59-B7E3BA4BC313}"/>
          </ac:spMkLst>
        </pc:spChg>
        <pc:spChg chg="add">
          <ac:chgData name="Paweł Pawłowicz" userId="S::ppawlowicz@mateja.edu.pl::990515f9-548c-48fe-a380-c8a9d39226f8" providerId="AD" clId="Web-{E0AC3F42-5410-250C-AD28-70211FE39998}" dt="2025-10-15T19:17:42.914" v="409"/>
          <ac:spMkLst>
            <pc:docMk/>
            <pc:sldMk cId="3178462358" sldId="266"/>
            <ac:spMk id="13" creationId="{D346B8D2-3218-41A5-B817-9ABFB108C6DA}"/>
          </ac:spMkLst>
        </pc:spChg>
        <pc:spChg chg="add">
          <ac:chgData name="Paweł Pawłowicz" userId="S::ppawlowicz@mateja.edu.pl::990515f9-548c-48fe-a380-c8a9d39226f8" providerId="AD" clId="Web-{E0AC3F42-5410-250C-AD28-70211FE39998}" dt="2025-10-15T19:17:42.914" v="409"/>
          <ac:spMkLst>
            <pc:docMk/>
            <pc:sldMk cId="3178462358" sldId="266"/>
            <ac:spMk id="15" creationId="{51E014CA-4279-4E70-AC56-0BBEBF92C298}"/>
          </ac:spMkLst>
        </pc:spChg>
        <pc:spChg chg="add">
          <ac:chgData name="Paweł Pawłowicz" userId="S::ppawlowicz@mateja.edu.pl::990515f9-548c-48fe-a380-c8a9d39226f8" providerId="AD" clId="Web-{E0AC3F42-5410-250C-AD28-70211FE39998}" dt="2025-10-15T19:17:42.914" v="409"/>
          <ac:spMkLst>
            <pc:docMk/>
            <pc:sldMk cId="3178462358" sldId="266"/>
            <ac:spMk id="17" creationId="{28B3DCF8-9D1E-4907-B1EC-98D11BC16F55}"/>
          </ac:spMkLst>
        </pc:spChg>
        <pc:spChg chg="add">
          <ac:chgData name="Paweł Pawłowicz" userId="S::ppawlowicz@mateja.edu.pl::990515f9-548c-48fe-a380-c8a9d39226f8" providerId="AD" clId="Web-{E0AC3F42-5410-250C-AD28-70211FE39998}" dt="2025-10-15T19:17:42.914" v="409"/>
          <ac:spMkLst>
            <pc:docMk/>
            <pc:sldMk cId="3178462358" sldId="266"/>
            <ac:spMk id="19" creationId="{88D6B9EF-FF47-487C-8B82-F9F2B9A54AD6}"/>
          </ac:spMkLst>
        </pc:spChg>
        <pc:spChg chg="add">
          <ac:chgData name="Paweł Pawłowicz" userId="S::ppawlowicz@mateja.edu.pl::990515f9-548c-48fe-a380-c8a9d39226f8" providerId="AD" clId="Web-{E0AC3F42-5410-250C-AD28-70211FE39998}" dt="2025-10-15T19:17:42.914" v="409"/>
          <ac:spMkLst>
            <pc:docMk/>
            <pc:sldMk cId="3178462358" sldId="266"/>
            <ac:spMk id="21" creationId="{5717D090-7948-433A-AED2-EA1A98E6F0B3}"/>
          </ac:spMkLst>
        </pc:spChg>
        <pc:spChg chg="add">
          <ac:chgData name="Paweł Pawłowicz" userId="S::ppawlowicz@mateja.edu.pl::990515f9-548c-48fe-a380-c8a9d39226f8" providerId="AD" clId="Web-{E0AC3F42-5410-250C-AD28-70211FE39998}" dt="2025-10-15T19:17:42.914" v="409"/>
          <ac:spMkLst>
            <pc:docMk/>
            <pc:sldMk cId="3178462358" sldId="266"/>
            <ac:spMk id="23" creationId="{D618C3E8-8260-4E23-8BA1-C2C3E80BEF9F}"/>
          </ac:spMkLst>
        </pc:spChg>
        <pc:picChg chg="add mod ord">
          <ac:chgData name="Paweł Pawłowicz" userId="S::ppawlowicz@mateja.edu.pl::990515f9-548c-48fe-a380-c8a9d39226f8" providerId="AD" clId="Web-{E0AC3F42-5410-250C-AD28-70211FE39998}" dt="2025-10-15T19:17:42.914" v="409"/>
          <ac:picMkLst>
            <pc:docMk/>
            <pc:sldMk cId="3178462358" sldId="266"/>
            <ac:picMk id="4" creationId="{D2A09F5D-E07B-8672-2E39-C513FC0C776A}"/>
          </ac:picMkLst>
        </pc:picChg>
        <pc:picChg chg="add mod">
          <ac:chgData name="Paweł Pawłowicz" userId="S::ppawlowicz@mateja.edu.pl::990515f9-548c-48fe-a380-c8a9d39226f8" providerId="AD" clId="Web-{E0AC3F42-5410-250C-AD28-70211FE39998}" dt="2025-10-15T19:17:28.429" v="407"/>
          <ac:picMkLst>
            <pc:docMk/>
            <pc:sldMk cId="3178462358" sldId="266"/>
            <ac:picMk id="5" creationId="{BC044BD8-3697-8121-586F-66AB888EE864}"/>
          </ac:picMkLst>
        </pc:picChg>
        <pc:picChg chg="add mod">
          <ac:chgData name="Paweł Pawłowicz" userId="S::ppawlowicz@mateja.edu.pl::990515f9-548c-48fe-a380-c8a9d39226f8" providerId="AD" clId="Web-{E0AC3F42-5410-250C-AD28-70211FE39998}" dt="2025-10-15T19:17:42.914" v="409"/>
          <ac:picMkLst>
            <pc:docMk/>
            <pc:sldMk cId="3178462358" sldId="266"/>
            <ac:picMk id="6" creationId="{7DB12324-6D5D-F64B-0600-CC93A62D09E9}"/>
          </ac:picMkLst>
        </pc:picChg>
      </pc:sldChg>
      <pc:sldChg chg="addSp delSp modSp new mod modTransition setBg">
        <pc:chgData name="Paweł Pawłowicz" userId="S::ppawlowicz@mateja.edu.pl::990515f9-548c-48fe-a380-c8a9d39226f8" providerId="AD" clId="Web-{E0AC3F42-5410-250C-AD28-70211FE39998}" dt="2025-10-15T19:28:25.255" v="478"/>
        <pc:sldMkLst>
          <pc:docMk/>
          <pc:sldMk cId="2732647210" sldId="267"/>
        </pc:sldMkLst>
        <pc:spChg chg="del mod ord">
          <ac:chgData name="Paweł Pawłowicz" userId="S::ppawlowicz@mateja.edu.pl::990515f9-548c-48fe-a380-c8a9d39226f8" providerId="AD" clId="Web-{E0AC3F42-5410-250C-AD28-70211FE39998}" dt="2025-10-15T19:23:40.373" v="449"/>
          <ac:spMkLst>
            <pc:docMk/>
            <pc:sldMk cId="2732647210" sldId="267"/>
            <ac:spMk id="2" creationId="{31819138-B45F-4C9C-DAF9-D18DD849FA15}"/>
          </ac:spMkLst>
        </pc:spChg>
        <pc:spChg chg="del">
          <ac:chgData name="Paweł Pawłowicz" userId="S::ppawlowicz@mateja.edu.pl::990515f9-548c-48fe-a380-c8a9d39226f8" providerId="AD" clId="Web-{E0AC3F42-5410-250C-AD28-70211FE39998}" dt="2025-10-15T19:20:43.356" v="441"/>
          <ac:spMkLst>
            <pc:docMk/>
            <pc:sldMk cId="2732647210" sldId="267"/>
            <ac:spMk id="3" creationId="{EB73553D-ADB7-D00C-9392-3794A1CA1431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9:23:43.342" v="450"/>
          <ac:spMkLst>
            <pc:docMk/>
            <pc:sldMk cId="2732647210" sldId="267"/>
            <ac:spMk id="10" creationId="{6DB035F4-535B-5F8E-E737-42F576F748CC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9:24:28.032" v="452"/>
          <ac:spMkLst>
            <pc:docMk/>
            <pc:sldMk cId="2732647210" sldId="267"/>
            <ac:spMk id="15" creationId="{9E90EB45-EEE9-4563-8179-65EF62AE0978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9:24:28.032" v="452"/>
          <ac:spMkLst>
            <pc:docMk/>
            <pc:sldMk cId="2732647210" sldId="267"/>
            <ac:spMk id="17" creationId="{23D0EF74-AD1E-4FD9-914D-8EC9058EBBA3}"/>
          </ac:spMkLst>
        </pc:spChg>
        <pc:spChg chg="add">
          <ac:chgData name="Paweł Pawłowicz" userId="S::ppawlowicz@mateja.edu.pl::990515f9-548c-48fe-a380-c8a9d39226f8" providerId="AD" clId="Web-{E0AC3F42-5410-250C-AD28-70211FE39998}" dt="2025-10-15T19:24:28.032" v="452"/>
          <ac:spMkLst>
            <pc:docMk/>
            <pc:sldMk cId="2732647210" sldId="267"/>
            <ac:spMk id="22" creationId="{AA3CC463-F933-4AC4-86E1-5AC14B0C3163}"/>
          </ac:spMkLst>
        </pc:spChg>
        <pc:spChg chg="add">
          <ac:chgData name="Paweł Pawłowicz" userId="S::ppawlowicz@mateja.edu.pl::990515f9-548c-48fe-a380-c8a9d39226f8" providerId="AD" clId="Web-{E0AC3F42-5410-250C-AD28-70211FE39998}" dt="2025-10-15T19:24:28.032" v="452"/>
          <ac:spMkLst>
            <pc:docMk/>
            <pc:sldMk cId="2732647210" sldId="267"/>
            <ac:spMk id="24" creationId="{6025D2DB-A12A-44DB-B00E-F4D622329EDD}"/>
          </ac:spMkLst>
        </pc:spChg>
        <pc:spChg chg="add">
          <ac:chgData name="Paweł Pawłowicz" userId="S::ppawlowicz@mateja.edu.pl::990515f9-548c-48fe-a380-c8a9d39226f8" providerId="AD" clId="Web-{E0AC3F42-5410-250C-AD28-70211FE39998}" dt="2025-10-15T19:24:28.032" v="452"/>
          <ac:spMkLst>
            <pc:docMk/>
            <pc:sldMk cId="2732647210" sldId="267"/>
            <ac:spMk id="26" creationId="{CE7E7877-F64E-4EEA-B778-138031EFF874}"/>
          </ac:spMkLst>
        </pc:spChg>
        <pc:spChg chg="add">
          <ac:chgData name="Paweł Pawłowicz" userId="S::ppawlowicz@mateja.edu.pl::990515f9-548c-48fe-a380-c8a9d39226f8" providerId="AD" clId="Web-{E0AC3F42-5410-250C-AD28-70211FE39998}" dt="2025-10-15T19:24:28.032" v="452"/>
          <ac:spMkLst>
            <pc:docMk/>
            <pc:sldMk cId="2732647210" sldId="267"/>
            <ac:spMk id="28" creationId="{7DD6C4F3-70FD-4F13-919C-702EE4886499}"/>
          </ac:spMkLst>
        </pc:spChg>
        <pc:picChg chg="add mod ord">
          <ac:chgData name="Paweł Pawłowicz" userId="S::ppawlowicz@mateja.edu.pl::990515f9-548c-48fe-a380-c8a9d39226f8" providerId="AD" clId="Web-{E0AC3F42-5410-250C-AD28-70211FE39998}" dt="2025-10-15T19:24:28.032" v="452"/>
          <ac:picMkLst>
            <pc:docMk/>
            <pc:sldMk cId="2732647210" sldId="267"/>
            <ac:picMk id="4" creationId="{3A0777E8-C9CD-6336-7157-3FE8E91D61FB}"/>
          </ac:picMkLst>
        </pc:picChg>
        <pc:picChg chg="add mod ord">
          <ac:chgData name="Paweł Pawłowicz" userId="S::ppawlowicz@mateja.edu.pl::990515f9-548c-48fe-a380-c8a9d39226f8" providerId="AD" clId="Web-{E0AC3F42-5410-250C-AD28-70211FE39998}" dt="2025-10-15T19:24:28.032" v="452"/>
          <ac:picMkLst>
            <pc:docMk/>
            <pc:sldMk cId="2732647210" sldId="267"/>
            <ac:picMk id="5" creationId="{CBA8F272-5E9D-0ED0-A7F8-7AE0ACA7C24C}"/>
          </ac:picMkLst>
        </pc:picChg>
        <pc:picChg chg="add del mod">
          <ac:chgData name="Paweł Pawłowicz" userId="S::ppawlowicz@mateja.edu.pl::990515f9-548c-48fe-a380-c8a9d39226f8" providerId="AD" clId="Web-{E0AC3F42-5410-250C-AD28-70211FE39998}" dt="2025-10-15T19:23:35.545" v="447"/>
          <ac:picMkLst>
            <pc:docMk/>
            <pc:sldMk cId="2732647210" sldId="267"/>
            <ac:picMk id="6" creationId="{6EE1EF65-6A24-A1D1-D47B-8FCD1067313E}"/>
          </ac:picMkLst>
        </pc:picChg>
        <pc:picChg chg="add mod">
          <ac:chgData name="Paweł Pawłowicz" userId="S::ppawlowicz@mateja.edu.pl::990515f9-548c-48fe-a380-c8a9d39226f8" providerId="AD" clId="Web-{E0AC3F42-5410-250C-AD28-70211FE39998}" dt="2025-10-15T19:24:28.032" v="452"/>
          <ac:picMkLst>
            <pc:docMk/>
            <pc:sldMk cId="2732647210" sldId="267"/>
            <ac:picMk id="7" creationId="{4F6B79BC-E4F1-3491-F290-611F6868A1A6}"/>
          </ac:picMkLst>
        </pc:picChg>
      </pc:sldChg>
      <pc:sldChg chg="addSp delSp modSp new mod modTransition setBg">
        <pc:chgData name="Paweł Pawłowicz" userId="S::ppawlowicz@mateja.edu.pl::990515f9-548c-48fe-a380-c8a9d39226f8" providerId="AD" clId="Web-{E0AC3F42-5410-250C-AD28-70211FE39998}" dt="2025-10-15T19:28:21.834" v="477"/>
        <pc:sldMkLst>
          <pc:docMk/>
          <pc:sldMk cId="255566678" sldId="268"/>
        </pc:sldMkLst>
        <pc:spChg chg="del mod ord">
          <ac:chgData name="Paweł Pawłowicz" userId="S::ppawlowicz@mateja.edu.pl::990515f9-548c-48fe-a380-c8a9d39226f8" providerId="AD" clId="Web-{E0AC3F42-5410-250C-AD28-70211FE39998}" dt="2025-10-15T19:25:26.174" v="459"/>
          <ac:spMkLst>
            <pc:docMk/>
            <pc:sldMk cId="255566678" sldId="268"/>
            <ac:spMk id="2" creationId="{9BA92E94-6450-F712-C6C6-8544E39DD857}"/>
          </ac:spMkLst>
        </pc:spChg>
        <pc:spChg chg="del">
          <ac:chgData name="Paweł Pawłowicz" userId="S::ppawlowicz@mateja.edu.pl::990515f9-548c-48fe-a380-c8a9d39226f8" providerId="AD" clId="Web-{E0AC3F42-5410-250C-AD28-70211FE39998}" dt="2025-10-15T19:24:47.954" v="454"/>
          <ac:spMkLst>
            <pc:docMk/>
            <pc:sldMk cId="255566678" sldId="268"/>
            <ac:spMk id="3" creationId="{1003B25B-76BA-E8C3-2BCF-43B2C076B3D1}"/>
          </ac:spMkLst>
        </pc:spChg>
        <pc:spChg chg="add del mod">
          <ac:chgData name="Paweł Pawłowicz" userId="S::ppawlowicz@mateja.edu.pl::990515f9-548c-48fe-a380-c8a9d39226f8" providerId="AD" clId="Web-{E0AC3F42-5410-250C-AD28-70211FE39998}" dt="2025-10-15T19:27:05.707" v="465"/>
          <ac:spMkLst>
            <pc:docMk/>
            <pc:sldMk cId="255566678" sldId="268"/>
            <ac:spMk id="6" creationId="{309C529E-FE5A-AACB-4A8B-660D5B5DD2B8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9:25:30.721" v="462"/>
          <ac:spMkLst>
            <pc:docMk/>
            <pc:sldMk cId="255566678" sldId="268"/>
            <ac:spMk id="9" creationId="{874A2BF7-7584-93A9-90FB-C4480DEFAEB4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9:25:19.564" v="457"/>
          <ac:spMkLst>
            <pc:docMk/>
            <pc:sldMk cId="255566678" sldId="268"/>
            <ac:spMk id="10" creationId="{4D4677D2-D5AC-4CF9-9EED-2B89D0A1C212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9:25:19.564" v="457"/>
          <ac:spMkLst>
            <pc:docMk/>
            <pc:sldMk cId="255566678" sldId="268"/>
            <ac:spMk id="12" creationId="{AF695F69-7001-421E-98A8-E74156934A51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9:25:28.330" v="461"/>
          <ac:spMkLst>
            <pc:docMk/>
            <pc:sldMk cId="255566678" sldId="268"/>
            <ac:spMk id="14" creationId="{BE64232A-D912-4882-BF58-104918115741}"/>
          </ac:spMkLst>
        </pc:spChg>
        <pc:spChg chg="add">
          <ac:chgData name="Paweł Pawłowicz" userId="S::ppawlowicz@mateja.edu.pl::990515f9-548c-48fe-a380-c8a9d39226f8" providerId="AD" clId="Web-{E0AC3F42-5410-250C-AD28-70211FE39998}" dt="2025-10-15T19:25:19.580" v="458"/>
          <ac:spMkLst>
            <pc:docMk/>
            <pc:sldMk cId="255566678" sldId="268"/>
            <ac:spMk id="15" creationId="{4CBC69AF-AE9D-43C7-A183-244646418BB4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9:25:27.549" v="460"/>
          <ac:spMkLst>
            <pc:docMk/>
            <pc:sldMk cId="255566678" sldId="268"/>
            <ac:spMk id="16" creationId="{E8E4E9D8-6D9C-4646-83A2-11844D84EAE4}"/>
          </ac:spMkLst>
        </pc:spChg>
        <pc:picChg chg="add mod ord">
          <ac:chgData name="Paweł Pawłowicz" userId="S::ppawlowicz@mateja.edu.pl::990515f9-548c-48fe-a380-c8a9d39226f8" providerId="AD" clId="Web-{E0AC3F42-5410-250C-AD28-70211FE39998}" dt="2025-10-15T19:25:19.580" v="458"/>
          <ac:picMkLst>
            <pc:docMk/>
            <pc:sldMk cId="255566678" sldId="268"/>
            <ac:picMk id="4" creationId="{55A13B3F-A053-465F-63B5-981EE3C1BEF7}"/>
          </ac:picMkLst>
        </pc:picChg>
        <pc:picChg chg="add mod ord">
          <ac:chgData name="Paweł Pawłowicz" userId="S::ppawlowicz@mateja.edu.pl::990515f9-548c-48fe-a380-c8a9d39226f8" providerId="AD" clId="Web-{E0AC3F42-5410-250C-AD28-70211FE39998}" dt="2025-10-15T19:25:19.580" v="458"/>
          <ac:picMkLst>
            <pc:docMk/>
            <pc:sldMk cId="255566678" sldId="268"/>
            <ac:picMk id="5" creationId="{4F59EC4E-EA24-17FF-535B-9F2CBD4289DF}"/>
          </ac:picMkLst>
        </pc:picChg>
      </pc:sldChg>
      <pc:sldChg chg="addSp delSp modSp new mod modTransition setBg">
        <pc:chgData name="Paweł Pawłowicz" userId="S::ppawlowicz@mateja.edu.pl::990515f9-548c-48fe-a380-c8a9d39226f8" providerId="AD" clId="Web-{E0AC3F42-5410-250C-AD28-70211FE39998}" dt="2025-10-15T19:48:32.538" v="516"/>
        <pc:sldMkLst>
          <pc:docMk/>
          <pc:sldMk cId="3136675809" sldId="269"/>
        </pc:sldMkLst>
        <pc:spChg chg="mod ord">
          <ac:chgData name="Paweł Pawłowicz" userId="S::ppawlowicz@mateja.edu.pl::990515f9-548c-48fe-a380-c8a9d39226f8" providerId="AD" clId="Web-{E0AC3F42-5410-250C-AD28-70211FE39998}" dt="2025-10-15T19:40:24.914" v="515" actId="14100"/>
          <ac:spMkLst>
            <pc:docMk/>
            <pc:sldMk cId="3136675809" sldId="269"/>
            <ac:spMk id="2" creationId="{8242C3E9-0454-9255-3075-BCB9709C91E5}"/>
          </ac:spMkLst>
        </pc:spChg>
        <pc:spChg chg="del">
          <ac:chgData name="Paweł Pawłowicz" userId="S::ppawlowicz@mateja.edu.pl::990515f9-548c-48fe-a380-c8a9d39226f8" providerId="AD" clId="Web-{E0AC3F42-5410-250C-AD28-70211FE39998}" dt="2025-10-15T19:37:18.958" v="485"/>
          <ac:spMkLst>
            <pc:docMk/>
            <pc:sldMk cId="3136675809" sldId="269"/>
            <ac:spMk id="3" creationId="{2D8A7824-212C-C332-44A6-46D0D54CD600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9:39:36.382" v="503"/>
          <ac:spMkLst>
            <pc:docMk/>
            <pc:sldMk cId="3136675809" sldId="269"/>
            <ac:spMk id="8" creationId="{D298C9C4-F1AB-C21D-1A9E-CD15541B5D9D}"/>
          </ac:spMkLst>
        </pc:spChg>
        <pc:spChg chg="add">
          <ac:chgData name="Paweł Pawłowicz" userId="S::ppawlowicz@mateja.edu.pl::990515f9-548c-48fe-a380-c8a9d39226f8" providerId="AD" clId="Web-{E0AC3F42-5410-250C-AD28-70211FE39998}" dt="2025-10-15T19:37:21.380" v="486"/>
          <ac:spMkLst>
            <pc:docMk/>
            <pc:sldMk cId="3136675809" sldId="269"/>
            <ac:spMk id="11" creationId="{9AA72BD9-2C5A-4EDC-931F-5AA08EACA0F3}"/>
          </ac:spMkLst>
        </pc:spChg>
        <pc:spChg chg="add">
          <ac:chgData name="Paweł Pawłowicz" userId="S::ppawlowicz@mateja.edu.pl::990515f9-548c-48fe-a380-c8a9d39226f8" providerId="AD" clId="Web-{E0AC3F42-5410-250C-AD28-70211FE39998}" dt="2025-10-15T19:37:21.380" v="486"/>
          <ac:spMkLst>
            <pc:docMk/>
            <pc:sldMk cId="3136675809" sldId="269"/>
            <ac:spMk id="13" creationId="{DD3981AC-7B61-4947-BCF3-F7AA7FA385B9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9:40:12.586" v="511"/>
          <ac:spMkLst>
            <pc:docMk/>
            <pc:sldMk cId="3136675809" sldId="269"/>
            <ac:spMk id="15" creationId="{55D4142C-5077-457F-A6AD-3FECFDB39685}"/>
          </ac:spMkLst>
        </pc:spChg>
        <pc:spChg chg="add del">
          <ac:chgData name="Paweł Pawłowicz" userId="S::ppawlowicz@mateja.edu.pl::990515f9-548c-48fe-a380-c8a9d39226f8" providerId="AD" clId="Web-{E0AC3F42-5410-250C-AD28-70211FE39998}" dt="2025-10-15T19:39:37.898" v="504"/>
          <ac:spMkLst>
            <pc:docMk/>
            <pc:sldMk cId="3136675809" sldId="269"/>
            <ac:spMk id="17" creationId="{7A5F0580-5EE9-419F-96EE-B6529EF6E7D0}"/>
          </ac:spMkLst>
        </pc:spChg>
        <pc:picChg chg="add mod ord">
          <ac:chgData name="Paweł Pawłowicz" userId="S::ppawlowicz@mateja.edu.pl::990515f9-548c-48fe-a380-c8a9d39226f8" providerId="AD" clId="Web-{E0AC3F42-5410-250C-AD28-70211FE39998}" dt="2025-10-15T19:37:21.380" v="486"/>
          <ac:picMkLst>
            <pc:docMk/>
            <pc:sldMk cId="3136675809" sldId="269"/>
            <ac:picMk id="4" creationId="{C6F0B318-AEC7-2CCB-5614-74353C6AD59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7.11.2025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7.11.2025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7.11.2025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7.11.2025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7.11.2025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7.11.2025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7.11.2025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7.11.2025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7.11.2025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7.11.2025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7.11.2025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7.11.2025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icily Travel Guide | Best Places to visit in Sicily - Citalia">
            <a:extLst>
              <a:ext uri="{FF2B5EF4-FFF2-40B4-BE49-F238E27FC236}">
                <a16:creationId xmlns:a16="http://schemas.microsoft.com/office/drawing/2014/main" id="{1AFB738C-C45E-E8F1-A0EE-82ABD4F30F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67746"/>
          </a:xfrm>
        </p:spPr>
        <p:txBody>
          <a:bodyPr>
            <a:normAutofit/>
          </a:bodyPr>
          <a:lstStyle/>
          <a:p>
            <a:r>
              <a:rPr lang="pl-PL" sz="7200" dirty="0">
                <a:solidFill>
                  <a:srgbClr val="FFFFFF"/>
                </a:solidFill>
                <a:latin typeface="Jokerman"/>
              </a:rPr>
              <a:t>ERASMUS 2025</a:t>
            </a:r>
            <a:r>
              <a:rPr lang="pl-PL" sz="7200" dirty="0">
                <a:latin typeface="Jokerman"/>
              </a:rPr>
              <a:t/>
            </a:r>
            <a:br>
              <a:rPr lang="pl-PL" sz="7200" dirty="0">
                <a:latin typeface="Jokerman"/>
              </a:rPr>
            </a:br>
            <a:r>
              <a:rPr lang="pl-PL" sz="7200" dirty="0">
                <a:solidFill>
                  <a:srgbClr val="FFFFFF"/>
                </a:solidFill>
                <a:latin typeface="Jokerman"/>
              </a:rPr>
              <a:t>POLSKA-SYCYLIA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E734232-46A8-4884-9A59-B7E3BA4BC3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A09F5D-E07B-8672-2E39-C513FC0C7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2096"/>
          <a:stretch>
            <a:fillRect/>
          </a:stretch>
        </p:blipFill>
        <p:spPr>
          <a:xfrm>
            <a:off x="1" y="1"/>
            <a:ext cx="4038603" cy="52719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044BD8-3697-8121-586F-66AB888EE8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011"/>
          <a:stretch>
            <a:fillRect/>
          </a:stretch>
        </p:blipFill>
        <p:spPr>
          <a:xfrm>
            <a:off x="4038600" y="1"/>
            <a:ext cx="4076700" cy="52719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B12324-6D5D-F64B-0600-CC93A62D09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102" r="14901"/>
          <a:stretch>
            <a:fillRect/>
          </a:stretch>
        </p:blipFill>
        <p:spPr>
          <a:xfrm>
            <a:off x="8115292" y="1"/>
            <a:ext cx="4076700" cy="52719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346B8D2-3218-41A5-B817-9ABFB108C6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60724"/>
            <a:ext cx="12191998" cy="1595775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E014CA-4279-4E70-AC56-0BBEBF92C2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2225"/>
            <a:ext cx="8115300" cy="1594275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B3DCF8-9D1E-4907-B1EC-98D11BC16F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6" y="5262226"/>
            <a:ext cx="12196636" cy="1594274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D6B9EF-FF47-487C-8B82-F9F2B9A54A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6" y="5262224"/>
            <a:ext cx="4076697" cy="1594275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17D090-7948-433A-AED2-EA1A98E6F0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291050" y="-40689"/>
            <a:ext cx="1594274" cy="12192000"/>
          </a:xfrm>
          <a:prstGeom prst="rect">
            <a:avLst/>
          </a:prstGeom>
          <a:gradFill>
            <a:gsLst>
              <a:gs pos="16000">
                <a:schemeClr val="accent1">
                  <a:alpha val="0"/>
                </a:schemeClr>
              </a:gs>
              <a:gs pos="99000">
                <a:srgbClr val="000000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18C3E8-8260-4E23-8BA1-C2C3E80BEF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5331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chemeClr val="accent1">
                  <a:alpha val="2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6AF24-7559-4424-F1CB-898835071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5588000"/>
            <a:ext cx="6867277" cy="9205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err="1">
                <a:solidFill>
                  <a:srgbClr val="FFFFFF"/>
                </a:solidFill>
                <a:latin typeface="Broadway"/>
              </a:rPr>
              <a:t>Muzeum</a:t>
            </a:r>
            <a:r>
              <a:rPr lang="en-US" sz="4000" dirty="0">
                <a:solidFill>
                  <a:srgbClr val="FFFFFF"/>
                </a:solidFill>
                <a:latin typeface="Broadway"/>
              </a:rPr>
              <a:t> w </a:t>
            </a:r>
            <a:r>
              <a:rPr lang="en-US" sz="4000" err="1">
                <a:solidFill>
                  <a:srgbClr val="FFFFFF"/>
                </a:solidFill>
                <a:latin typeface="Broadway"/>
              </a:rPr>
              <a:t>Messynie</a:t>
            </a:r>
            <a:endParaRPr lang="en-US" sz="4000" kern="1200">
              <a:solidFill>
                <a:srgbClr val="FFFFFF"/>
              </a:solidFill>
              <a:latin typeface="Broadway"/>
            </a:endParaRPr>
          </a:p>
        </p:txBody>
      </p:sp>
    </p:spTree>
    <p:extLst>
      <p:ext uri="{BB962C8B-B14F-4D97-AF65-F5344CB8AC3E}">
        <p14:creationId xmlns:p14="http://schemas.microsoft.com/office/powerpoint/2010/main" val="31784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FBF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0777E8-C9CD-6336-7157-3FE8E91D6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1" b="3512"/>
          <a:stretch>
            <a:fillRect/>
          </a:stretch>
        </p:blipFill>
        <p:spPr>
          <a:xfrm>
            <a:off x="839496" y="643467"/>
            <a:ext cx="3421051" cy="247565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FBF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Krusty Krab Pizza | Encyclopedia SpongeBobia | Fandom">
            <a:extLst>
              <a:ext uri="{FF2B5EF4-FFF2-40B4-BE49-F238E27FC236}">
                <a16:creationId xmlns:a16="http://schemas.microsoft.com/office/drawing/2014/main" id="{4F6B79BC-E4F1-3491-F290-611F6868A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48" y="3748194"/>
            <a:ext cx="3409146" cy="247163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A8F272-5E9D-0ED0-A7F8-7AE0ACA7C24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701" r="12223" b="1"/>
          <a:stretch>
            <a:fillRect/>
          </a:stretch>
        </p:blipFill>
        <p:spPr>
          <a:xfrm>
            <a:off x="6003227" y="650497"/>
            <a:ext cx="469315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4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CBC69AF-AE9D-43C7-A183-244646418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59EC4E-EA24-17FF-535B-9F2CBD4289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068" r="7696" b="-1"/>
          <a:stretch>
            <a:fillRect/>
          </a:stretch>
        </p:blipFill>
        <p:spPr>
          <a:xfrm>
            <a:off x="20" y="10"/>
            <a:ext cx="4977364" cy="685799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A13B3F-A053-465F-63B5-981EE3C1BE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31" r="2" b="2"/>
          <a:stretch>
            <a:fillRect/>
          </a:stretch>
        </p:blipFill>
        <p:spPr>
          <a:xfrm>
            <a:off x="4977384" y="10"/>
            <a:ext cx="721461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6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Może być zdjęciem przedstawiającym tekst „fih”">
            <a:extLst>
              <a:ext uri="{FF2B5EF4-FFF2-40B4-BE49-F238E27FC236}">
                <a16:creationId xmlns:a16="http://schemas.microsoft.com/office/drawing/2014/main" id="{C6F0B318-AEC7-2CCB-5614-74353C6AD5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726" r="9090" b="-1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42C3E9-0454-9255-3075-BCB9709C9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72" y="1161288"/>
            <a:ext cx="6095118" cy="2779054"/>
          </a:xfrm>
        </p:spPr>
        <p:txBody>
          <a:bodyPr anchor="b">
            <a:normAutofit/>
          </a:bodyPr>
          <a:lstStyle/>
          <a:p>
            <a:r>
              <a:rPr lang="en-US" sz="4800" b="1" err="1">
                <a:solidFill>
                  <a:schemeClr val="bg1"/>
                </a:solidFill>
                <a:latin typeface="Constantia"/>
              </a:rPr>
              <a:t>Dziękuję</a:t>
            </a:r>
            <a:r>
              <a:rPr lang="en-US" sz="4800" b="1" dirty="0">
                <a:solidFill>
                  <a:schemeClr val="bg1"/>
                </a:solidFill>
                <a:latin typeface="Constantia"/>
              </a:rPr>
              <a:t> za </a:t>
            </a:r>
            <a:r>
              <a:rPr lang="en-US" sz="4800" b="1" err="1">
                <a:solidFill>
                  <a:schemeClr val="bg1"/>
                </a:solidFill>
                <a:latin typeface="Constantia"/>
              </a:rPr>
              <a:t>uwage</a:t>
            </a:r>
            <a:r>
              <a:rPr lang="en-US" sz="4800" b="1" dirty="0">
                <a:solidFill>
                  <a:schemeClr val="bg1"/>
                </a:solidFill>
                <a:latin typeface="Constantia"/>
              </a:rPr>
              <a:t> :)</a:t>
            </a:r>
          </a:p>
        </p:txBody>
      </p:sp>
    </p:spTree>
    <p:extLst>
      <p:ext uri="{BB962C8B-B14F-4D97-AF65-F5344CB8AC3E}">
        <p14:creationId xmlns:p14="http://schemas.microsoft.com/office/powerpoint/2010/main" val="3136675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7B56B-4062-FA6B-C114-B24BE7BC2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Broadway"/>
              </a:rPr>
              <a:t>24.05.2025 (Sobota)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F0C890-70A4-3CAE-0B24-C362D3297B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084" r="-4" b="10729"/>
          <a:stretch>
            <a:fillRect/>
          </a:stretch>
        </p:blipFill>
        <p:spPr>
          <a:xfrm>
            <a:off x="-3252" y="2268863"/>
            <a:ext cx="4019035" cy="39509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24F2A1-5C6B-353A-1BFF-2162D126B5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66" r="8580" b="-3"/>
          <a:stretch>
            <a:fillRect/>
          </a:stretch>
        </p:blipFill>
        <p:spPr>
          <a:xfrm>
            <a:off x="4159169" y="2268863"/>
            <a:ext cx="3873662" cy="3950962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60D3EDA-CD7C-1DBA-A9ED-37CD3A61EF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6821" b="-2"/>
          <a:stretch>
            <a:fillRect/>
          </a:stretch>
        </p:blipFill>
        <p:spPr>
          <a:xfrm>
            <a:off x="8193835" y="2268863"/>
            <a:ext cx="3993823" cy="395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3695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E0634A-E622-0910-4BAE-FB2A241F1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5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F6E69-6BDB-EEB6-9DBB-F62794B2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roadway"/>
              </a:rPr>
              <a:t>25.05.2025 (Niedziela)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24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E8C8F8-732A-AC7D-4074-257ADB76CC17}"/>
              </a:ext>
            </a:extLst>
          </p:cNvPr>
          <p:cNvSpPr/>
          <p:nvPr/>
        </p:nvSpPr>
        <p:spPr>
          <a:xfrm>
            <a:off x="1" y="4983078"/>
            <a:ext cx="12191998" cy="18749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A4DE2-B7CF-8EDF-395C-9FDD83A85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5074024"/>
            <a:ext cx="10109199" cy="10692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chemeClr val="tx2">
                    <a:lumMod val="49000"/>
                    <a:lumOff val="51000"/>
                  </a:schemeClr>
                </a:solidFill>
                <a:latin typeface="Jokerman"/>
              </a:rPr>
              <a:t>26.05.2025 (</a:t>
            </a:r>
            <a:r>
              <a:rPr lang="en-US" sz="5400" err="1">
                <a:solidFill>
                  <a:schemeClr val="tx2">
                    <a:lumMod val="49000"/>
                    <a:lumOff val="51000"/>
                  </a:schemeClr>
                </a:solidFill>
                <a:latin typeface="Jokerman"/>
              </a:rPr>
              <a:t>Poniedziałek</a:t>
            </a:r>
            <a:r>
              <a:rPr lang="en-US" sz="5400" kern="1200" dirty="0">
                <a:solidFill>
                  <a:schemeClr val="tx2">
                    <a:lumMod val="49000"/>
                    <a:lumOff val="51000"/>
                  </a:schemeClr>
                </a:solidFill>
                <a:latin typeface="Jokerman"/>
              </a:rPr>
              <a:t>)</a:t>
            </a:r>
            <a:endParaRPr lang="en-US" dirty="0">
              <a:solidFill>
                <a:schemeClr val="tx2">
                  <a:lumMod val="49000"/>
                  <a:lumOff val="51000"/>
                </a:schemeClr>
              </a:solidFill>
              <a:latin typeface="Jokerman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E258F07-442B-303D-A640-655E5476B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8730"/>
          <a:stretch>
            <a:fillRect/>
          </a:stretch>
        </p:blipFill>
        <p:spPr>
          <a:xfrm>
            <a:off x="20" y="-40"/>
            <a:ext cx="6406795" cy="4984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0F4010-E640-37D3-9348-3F6E18279B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57"/>
          <a:stretch>
            <a:fillRect/>
          </a:stretch>
        </p:blipFill>
        <p:spPr>
          <a:xfrm>
            <a:off x="6096000" y="-43"/>
            <a:ext cx="6096000" cy="498496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ED10EFD-8393-76E7-ABFE-0627910AC7E3}"/>
              </a:ext>
            </a:extLst>
          </p:cNvPr>
          <p:cNvSpPr/>
          <p:nvPr/>
        </p:nvSpPr>
        <p:spPr>
          <a:xfrm>
            <a:off x="-1" y="6045868"/>
            <a:ext cx="12192000" cy="3308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443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AA928-8B8D-5E40-1EC8-67EB6FAA759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9104" r="20641" b="2"/>
          <a:stretch>
            <a:fillRect/>
          </a:stretch>
        </p:blipFill>
        <p:spPr>
          <a:xfrm>
            <a:off x="-4084" y="10"/>
            <a:ext cx="6099050" cy="685799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9D6EED-AF8D-426E-0102-4949AD0FD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60000"/>
          </a:blip>
          <a:srcRect l="8722" r="24620"/>
          <a:stretch>
            <a:fillRect/>
          </a:stretch>
        </p:blipFill>
        <p:spPr>
          <a:xfrm>
            <a:off x="6096844" y="10"/>
            <a:ext cx="609515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030DA1-32EE-B33C-E4FE-8B8BC16D6024}"/>
              </a:ext>
            </a:extLst>
          </p:cNvPr>
          <p:cNvSpPr/>
          <p:nvPr/>
        </p:nvSpPr>
        <p:spPr>
          <a:xfrm>
            <a:off x="2536" y="2536"/>
            <a:ext cx="4654625" cy="68563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CD310-3260-7E22-E550-E67D7327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49000"/>
                    <a:lumOff val="51000"/>
                  </a:schemeClr>
                </a:solidFill>
                <a:latin typeface="Broadway"/>
              </a:rPr>
              <a:t>27.05.2025 (</a:t>
            </a:r>
            <a:r>
              <a:rPr lang="en-US" err="1">
                <a:solidFill>
                  <a:schemeClr val="tx2">
                    <a:lumMod val="49000"/>
                    <a:lumOff val="51000"/>
                  </a:schemeClr>
                </a:solidFill>
                <a:latin typeface="Broadway"/>
              </a:rPr>
              <a:t>Wtorek</a:t>
            </a:r>
            <a:r>
              <a:rPr lang="en-US" dirty="0">
                <a:solidFill>
                  <a:schemeClr val="tx2">
                    <a:lumMod val="49000"/>
                    <a:lumOff val="51000"/>
                  </a:schemeClr>
                </a:solidFill>
                <a:latin typeface="Broadway"/>
              </a:rPr>
              <a:t>)</a:t>
            </a:r>
          </a:p>
        </p:txBody>
      </p:sp>
      <p:pic>
        <p:nvPicPr>
          <p:cNvPr id="6" name="Content Placeholder 5" descr="Thinking Emoji GIFs | Tenor">
            <a:extLst>
              <a:ext uri="{FF2B5EF4-FFF2-40B4-BE49-F238E27FC236}">
                <a16:creationId xmlns:a16="http://schemas.microsoft.com/office/drawing/2014/main" id="{498EADE7-0752-A961-9A42-FB55E8B38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249" y="1842956"/>
            <a:ext cx="3063277" cy="230204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239BBD-FB5B-9BA2-3F6C-4BD36DE79A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567" r="-1" b="21841"/>
          <a:stretch>
            <a:fillRect/>
          </a:stretch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A422D2-9311-70F5-C6D8-D793C80A41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2030" b="3458"/>
          <a:stretch>
            <a:fillRect/>
          </a:stretch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pic>
        <p:nvPicPr>
          <p:cNvPr id="7" name="Picture 6" descr="Thinking Emoji Emoticon">
            <a:extLst>
              <a:ext uri="{FF2B5EF4-FFF2-40B4-BE49-F238E27FC236}">
                <a16:creationId xmlns:a16="http://schemas.microsoft.com/office/drawing/2014/main" id="{38CE4FE6-821A-2C7F-02CD-7810C544A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363" y="4137598"/>
            <a:ext cx="1990380" cy="23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88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05D01C-D8ED-A32D-D0AB-9C5FA0AE81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477"/>
          <a:stretch>
            <a:fillRect/>
          </a:stretch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33A1F4-AC52-D4AB-C466-FBF723E647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915" r="-2" b="-2"/>
          <a:stretch>
            <a:fillRect/>
          </a:stretch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D39784-934C-3EE4-95E6-290142E98A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919" r="2" b="2"/>
          <a:stretch>
            <a:fillRect/>
          </a:stretch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high quality version | Picardía / Thumbs Up Emoji Man">
            <a:extLst>
              <a:ext uri="{FF2B5EF4-FFF2-40B4-BE49-F238E27FC236}">
                <a16:creationId xmlns:a16="http://schemas.microsoft.com/office/drawing/2014/main" id="{4DD311D6-29AF-0607-DA06-61ECB907A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665" y="659712"/>
            <a:ext cx="3110428" cy="561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72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805FCC-6ADC-EFC4-2F0F-0BB29A611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9091" r="22724" b="1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E5A4E1-161B-9759-0AE4-39E42B9DA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Hadassah Friedlaender"/>
                <a:cs typeface="Hadassah Friedlaender"/>
              </a:rPr>
              <a:t>28.05.2025 (</a:t>
            </a:r>
            <a:r>
              <a:rPr lang="en-US" sz="6000" err="1">
                <a:solidFill>
                  <a:schemeClr val="bg1"/>
                </a:solidFill>
                <a:latin typeface="Hadassah Friedlaender"/>
                <a:cs typeface="Hadassah Friedlaender"/>
              </a:rPr>
              <a:t>Środa</a:t>
            </a:r>
            <a:r>
              <a:rPr lang="en-US" sz="6000" dirty="0">
                <a:solidFill>
                  <a:schemeClr val="bg1"/>
                </a:solidFill>
                <a:latin typeface="Hadassah Friedlaender"/>
                <a:cs typeface="Hadassah Friedlaender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4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01AB2E-355A-104F-528D-3F6D6B915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1126" b="3888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0808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Panoramiczny</PresentationFormat>
  <Paragraphs>8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2" baseType="lpstr">
      <vt:lpstr>Aptos</vt:lpstr>
      <vt:lpstr>Aptos Display</vt:lpstr>
      <vt:lpstr>Arial</vt:lpstr>
      <vt:lpstr>Broadway</vt:lpstr>
      <vt:lpstr>Calibri</vt:lpstr>
      <vt:lpstr>Constantia</vt:lpstr>
      <vt:lpstr>Hadassah Friedlaender</vt:lpstr>
      <vt:lpstr>Jokerman</vt:lpstr>
      <vt:lpstr>Motyw pakietu Office</vt:lpstr>
      <vt:lpstr>ERASMUS 2025 POLSKA-SYCYLIA</vt:lpstr>
      <vt:lpstr>24.05.2025 (Sobota)</vt:lpstr>
      <vt:lpstr>25.05.2025 (Niedziela)</vt:lpstr>
      <vt:lpstr>26.05.2025 (Poniedziałek)</vt:lpstr>
      <vt:lpstr>Prezentacja programu PowerPoint</vt:lpstr>
      <vt:lpstr>27.05.2025 (Wtorek)</vt:lpstr>
      <vt:lpstr>Prezentacja programu PowerPoint</vt:lpstr>
      <vt:lpstr>28.05.2025 (Środa)</vt:lpstr>
      <vt:lpstr>Prezentacja programu PowerPoint</vt:lpstr>
      <vt:lpstr>Muzeum w Messynie</vt:lpstr>
      <vt:lpstr>Prezentacja programu PowerPoint</vt:lpstr>
      <vt:lpstr>Prezentacja programu PowerPoint</vt:lpstr>
      <vt:lpstr>Dziękuję za uwage :)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2025 POLSKA-SYCYLIA</dc:title>
  <dc:creator>awrobel</dc:creator>
  <cp:lastModifiedBy>awrobel</cp:lastModifiedBy>
  <cp:revision>254</cp:revision>
  <dcterms:created xsi:type="dcterms:W3CDTF">2025-10-15T17:10:41Z</dcterms:created>
  <dcterms:modified xsi:type="dcterms:W3CDTF">2025-11-07T12:05:26Z</dcterms:modified>
</cp:coreProperties>
</file>